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4C59BF-9FB8-22EB-03F1-3293F1B27BD4}" v="758" dt="2023-03-29T14:44:57.389"/>
    <p1510:client id="{C56F0402-C02D-403D-BBAB-6A70A32D10D9}" v="135" dt="2023-03-29T14:53:49.009"/>
    <p1510:client id="{DC321465-1D0A-4FB2-A6E2-A7FED06376B3}" v="1303" dt="2023-03-29T14:56:04.5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onne L. Newman &lt;Student&gt;" userId="S::0613004378@my.browardschools.com::3b03c350-65d6-419b-a338-3991e1b2f37b" providerId="AD" clId="Web-{BE4C59BF-9FB8-22EB-03F1-3293F1B27BD4}"/>
    <pc:docChg chg="modSld">
      <pc:chgData name="Dionne L. Newman &lt;Student&gt;" userId="S::0613004378@my.browardschools.com::3b03c350-65d6-419b-a338-3991e1b2f37b" providerId="AD" clId="Web-{BE4C59BF-9FB8-22EB-03F1-3293F1B27BD4}" dt="2023-03-29T14:54:28.791" v="1012" actId="20577"/>
      <pc:docMkLst>
        <pc:docMk/>
      </pc:docMkLst>
      <pc:sldChg chg="modSp">
        <pc:chgData name="Dionne L. Newman &lt;Student&gt;" userId="S::0613004378@my.browardschools.com::3b03c350-65d6-419b-a338-3991e1b2f37b" providerId="AD" clId="Web-{BE4C59BF-9FB8-22EB-03F1-3293F1B27BD4}" dt="2023-03-29T14:25:28.226" v="65" actId="20577"/>
        <pc:sldMkLst>
          <pc:docMk/>
          <pc:sldMk cId="109857222" sldId="256"/>
        </pc:sldMkLst>
        <pc:spChg chg="mod">
          <ac:chgData name="Dionne L. Newman &lt;Student&gt;" userId="S::0613004378@my.browardschools.com::3b03c350-65d6-419b-a338-3991e1b2f37b" providerId="AD" clId="Web-{BE4C59BF-9FB8-22EB-03F1-3293F1B27BD4}" dt="2023-03-29T14:25:21.226" v="63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ionne L. Newman &lt;Student&gt;" userId="S::0613004378@my.browardschools.com::3b03c350-65d6-419b-a338-3991e1b2f37b" providerId="AD" clId="Web-{BE4C59BF-9FB8-22EB-03F1-3293F1B27BD4}" dt="2023-03-29T14:25:28.226" v="65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mod setBg setClrOvrMap">
        <pc:chgData name="Dionne L. Newman &lt;Student&gt;" userId="S::0613004378@my.browardschools.com::3b03c350-65d6-419b-a338-3991e1b2f37b" providerId="AD" clId="Web-{BE4C59BF-9FB8-22EB-03F1-3293F1B27BD4}" dt="2023-03-29T14:44:57.389" v="760" actId="20577"/>
        <pc:sldMkLst>
          <pc:docMk/>
          <pc:sldMk cId="2788853856" sldId="257"/>
        </pc:sldMkLst>
        <pc:spChg chg="mod">
          <ac:chgData name="Dionne L. Newman &lt;Student&gt;" userId="S::0613004378@my.browardschools.com::3b03c350-65d6-419b-a338-3991e1b2f37b" providerId="AD" clId="Web-{BE4C59BF-9FB8-22EB-03F1-3293F1B27BD4}" dt="2023-03-29T14:35:38.113" v="380"/>
          <ac:spMkLst>
            <pc:docMk/>
            <pc:sldMk cId="2788853856" sldId="257"/>
            <ac:spMk id="2" creationId="{44E5FA0E-F5D6-E5EE-3941-A1CB6F6AB383}"/>
          </ac:spMkLst>
        </pc:spChg>
        <pc:spChg chg="mod ord">
          <ac:chgData name="Dionne L. Newman &lt;Student&gt;" userId="S::0613004378@my.browardschools.com::3b03c350-65d6-419b-a338-3991e1b2f37b" providerId="AD" clId="Web-{BE4C59BF-9FB8-22EB-03F1-3293F1B27BD4}" dt="2023-03-29T14:44:57.389" v="760" actId="20577"/>
          <ac:spMkLst>
            <pc:docMk/>
            <pc:sldMk cId="2788853856" sldId="257"/>
            <ac:spMk id="3" creationId="{BED92984-9FD5-6612-24E8-B2D8E6BE7639}"/>
          </ac:spMkLst>
        </pc:spChg>
        <pc:spChg chg="add del">
          <ac:chgData name="Dionne L. Newman &lt;Student&gt;" userId="S::0613004378@my.browardschools.com::3b03c350-65d6-419b-a338-3991e1b2f37b" providerId="AD" clId="Web-{BE4C59BF-9FB8-22EB-03F1-3293F1B27BD4}" dt="2023-03-29T14:35:01.409" v="369"/>
          <ac:spMkLst>
            <pc:docMk/>
            <pc:sldMk cId="2788853856" sldId="257"/>
            <ac:spMk id="10" creationId="{7C432AFE-B3D2-4BFF-BF8F-96C27AFF1AC7}"/>
          </ac:spMkLst>
        </pc:spChg>
        <pc:spChg chg="add del">
          <ac:chgData name="Dionne L. Newman &lt;Student&gt;" userId="S::0613004378@my.browardschools.com::3b03c350-65d6-419b-a338-3991e1b2f37b" providerId="AD" clId="Web-{BE4C59BF-9FB8-22EB-03F1-3293F1B27BD4}" dt="2023-03-29T14:35:01.409" v="369"/>
          <ac:spMkLst>
            <pc:docMk/>
            <pc:sldMk cId="2788853856" sldId="257"/>
            <ac:spMk id="12" creationId="{AF2F604E-43BE-4DC3-B983-E071523364F8}"/>
          </ac:spMkLst>
        </pc:spChg>
        <pc:spChg chg="add del">
          <ac:chgData name="Dionne L. Newman &lt;Student&gt;" userId="S::0613004378@my.browardschools.com::3b03c350-65d6-419b-a338-3991e1b2f37b" providerId="AD" clId="Web-{BE4C59BF-9FB8-22EB-03F1-3293F1B27BD4}" dt="2023-03-29T14:35:01.409" v="369"/>
          <ac:spMkLst>
            <pc:docMk/>
            <pc:sldMk cId="2788853856" sldId="257"/>
            <ac:spMk id="14" creationId="{08C9B587-E65E-4B52-B37C-ABEBB6E87928}"/>
          </ac:spMkLst>
        </pc:spChg>
        <pc:spChg chg="add del">
          <ac:chgData name="Dionne L. Newman &lt;Student&gt;" userId="S::0613004378@my.browardschools.com::3b03c350-65d6-419b-a338-3991e1b2f37b" providerId="AD" clId="Web-{BE4C59BF-9FB8-22EB-03F1-3293F1B27BD4}" dt="2023-03-29T14:35:20.909" v="375"/>
          <ac:spMkLst>
            <pc:docMk/>
            <pc:sldMk cId="2788853856" sldId="257"/>
            <ac:spMk id="16" creationId="{F13C74B1-5B17-4795-BED0-7140497B445A}"/>
          </ac:spMkLst>
        </pc:spChg>
        <pc:spChg chg="add del">
          <ac:chgData name="Dionne L. Newman &lt;Student&gt;" userId="S::0613004378@my.browardschools.com::3b03c350-65d6-419b-a338-3991e1b2f37b" providerId="AD" clId="Web-{BE4C59BF-9FB8-22EB-03F1-3293F1B27BD4}" dt="2023-03-29T14:35:20.909" v="375"/>
          <ac:spMkLst>
            <pc:docMk/>
            <pc:sldMk cId="2788853856" sldId="257"/>
            <ac:spMk id="17" creationId="{D4974D33-8DC5-464E-8C6D-BE58F0669C17}"/>
          </ac:spMkLst>
        </pc:spChg>
        <pc:spChg chg="add del">
          <ac:chgData name="Dionne L. Newman &lt;Student&gt;" userId="S::0613004378@my.browardschools.com::3b03c350-65d6-419b-a338-3991e1b2f37b" providerId="AD" clId="Web-{BE4C59BF-9FB8-22EB-03F1-3293F1B27BD4}" dt="2023-03-29T14:35:38.113" v="380"/>
          <ac:spMkLst>
            <pc:docMk/>
            <pc:sldMk cId="2788853856" sldId="257"/>
            <ac:spMk id="22" creationId="{45D37F4E-DDB4-456B-97E0-9937730A039F}"/>
          </ac:spMkLst>
        </pc:spChg>
        <pc:spChg chg="add del">
          <ac:chgData name="Dionne L. Newman &lt;Student&gt;" userId="S::0613004378@my.browardschools.com::3b03c350-65d6-419b-a338-3991e1b2f37b" providerId="AD" clId="Web-{BE4C59BF-9FB8-22EB-03F1-3293F1B27BD4}" dt="2023-03-29T14:35:38.113" v="380"/>
          <ac:spMkLst>
            <pc:docMk/>
            <pc:sldMk cId="2788853856" sldId="257"/>
            <ac:spMk id="24" creationId="{B2DD41CD-8F47-4F56-AD12-4E2FF7696987}"/>
          </ac:spMkLst>
        </pc:spChg>
        <pc:spChg chg="add">
          <ac:chgData name="Dionne L. Newman &lt;Student&gt;" userId="S::0613004378@my.browardschools.com::3b03c350-65d6-419b-a338-3991e1b2f37b" providerId="AD" clId="Web-{BE4C59BF-9FB8-22EB-03F1-3293F1B27BD4}" dt="2023-03-29T14:35:38.113" v="380"/>
          <ac:spMkLst>
            <pc:docMk/>
            <pc:sldMk cId="2788853856" sldId="257"/>
            <ac:spMk id="29" creationId="{743AA782-23D1-4521-8CAD-47662984AA08}"/>
          </ac:spMkLst>
        </pc:spChg>
        <pc:spChg chg="add">
          <ac:chgData name="Dionne L. Newman &lt;Student&gt;" userId="S::0613004378@my.browardschools.com::3b03c350-65d6-419b-a338-3991e1b2f37b" providerId="AD" clId="Web-{BE4C59BF-9FB8-22EB-03F1-3293F1B27BD4}" dt="2023-03-29T14:35:38.113" v="380"/>
          <ac:spMkLst>
            <pc:docMk/>
            <pc:sldMk cId="2788853856" sldId="257"/>
            <ac:spMk id="31" creationId="{71877DBC-BB60-40F0-AC93-2ACDBAAE60CE}"/>
          </ac:spMkLst>
        </pc:spChg>
        <pc:picChg chg="add del mod">
          <ac:chgData name="Dionne L. Newman &lt;Student&gt;" userId="S::0613004378@my.browardschools.com::3b03c350-65d6-419b-a338-3991e1b2f37b" providerId="AD" clId="Web-{BE4C59BF-9FB8-22EB-03F1-3293F1B27BD4}" dt="2023-03-29T14:34:11.877" v="366"/>
          <ac:picMkLst>
            <pc:docMk/>
            <pc:sldMk cId="2788853856" sldId="257"/>
            <ac:picMk id="4" creationId="{2B4923F5-1C67-5A9B-4CB0-D75D797172C6}"/>
          </ac:picMkLst>
        </pc:picChg>
        <pc:picChg chg="add mod ord">
          <ac:chgData name="Dionne L. Newman &lt;Student&gt;" userId="S::0613004378@my.browardschools.com::3b03c350-65d6-419b-a338-3991e1b2f37b" providerId="AD" clId="Web-{BE4C59BF-9FB8-22EB-03F1-3293F1B27BD4}" dt="2023-03-29T14:35:38.113" v="380"/>
          <ac:picMkLst>
            <pc:docMk/>
            <pc:sldMk cId="2788853856" sldId="257"/>
            <ac:picMk id="5" creationId="{157873E5-2E79-D50E-F128-D057D8E0E9E9}"/>
          </ac:picMkLst>
        </pc:picChg>
      </pc:sldChg>
      <pc:sldChg chg="addSp modSp mod setBg setClrOvrMap">
        <pc:chgData name="Dionne L. Newman &lt;Student&gt;" userId="S::0613004378@my.browardschools.com::3b03c350-65d6-419b-a338-3991e1b2f37b" providerId="AD" clId="Web-{BE4C59BF-9FB8-22EB-03F1-3293F1B27BD4}" dt="2023-03-29T14:44:34.342" v="758"/>
        <pc:sldMkLst>
          <pc:docMk/>
          <pc:sldMk cId="1176910033" sldId="258"/>
        </pc:sldMkLst>
        <pc:spChg chg="mod">
          <ac:chgData name="Dionne L. Newman &lt;Student&gt;" userId="S::0613004378@my.browardschools.com::3b03c350-65d6-419b-a338-3991e1b2f37b" providerId="AD" clId="Web-{BE4C59BF-9FB8-22EB-03F1-3293F1B27BD4}" dt="2023-03-29T14:44:34.342" v="758"/>
          <ac:spMkLst>
            <pc:docMk/>
            <pc:sldMk cId="1176910033" sldId="258"/>
            <ac:spMk id="2" creationId="{D6054024-2667-4A77-5592-614FB3185F17}"/>
          </ac:spMkLst>
        </pc:spChg>
        <pc:spChg chg="mod">
          <ac:chgData name="Dionne L. Newman &lt;Student&gt;" userId="S::0613004378@my.browardschools.com::3b03c350-65d6-419b-a338-3991e1b2f37b" providerId="AD" clId="Web-{BE4C59BF-9FB8-22EB-03F1-3293F1B27BD4}" dt="2023-03-29T14:44:34.342" v="758"/>
          <ac:spMkLst>
            <pc:docMk/>
            <pc:sldMk cId="1176910033" sldId="258"/>
            <ac:spMk id="3" creationId="{A16683F5-C201-D974-A640-53855331F0E4}"/>
          </ac:spMkLst>
        </pc:spChg>
        <pc:spChg chg="add">
          <ac:chgData name="Dionne L. Newman &lt;Student&gt;" userId="S::0613004378@my.browardschools.com::3b03c350-65d6-419b-a338-3991e1b2f37b" providerId="AD" clId="Web-{BE4C59BF-9FB8-22EB-03F1-3293F1B27BD4}" dt="2023-03-29T14:44:34.342" v="758"/>
          <ac:spMkLst>
            <pc:docMk/>
            <pc:sldMk cId="1176910033" sldId="258"/>
            <ac:spMk id="9" creationId="{9228552E-C8B1-4A80-8448-0787CE0FC704}"/>
          </ac:spMkLst>
        </pc:spChg>
        <pc:picChg chg="add mod ord">
          <ac:chgData name="Dionne L. Newman &lt;Student&gt;" userId="S::0613004378@my.browardschools.com::3b03c350-65d6-419b-a338-3991e1b2f37b" providerId="AD" clId="Web-{BE4C59BF-9FB8-22EB-03F1-3293F1B27BD4}" dt="2023-03-29T14:44:34.342" v="758"/>
          <ac:picMkLst>
            <pc:docMk/>
            <pc:sldMk cId="1176910033" sldId="258"/>
            <ac:picMk id="4" creationId="{792AF34F-04CD-3A0B-2758-E269BEB858AC}"/>
          </ac:picMkLst>
        </pc:picChg>
      </pc:sldChg>
      <pc:sldChg chg="modSp">
        <pc:chgData name="Dionne L. Newman &lt;Student&gt;" userId="S::0613004378@my.browardschools.com::3b03c350-65d6-419b-a338-3991e1b2f37b" providerId="AD" clId="Web-{BE4C59BF-9FB8-22EB-03F1-3293F1B27BD4}" dt="2023-03-29T14:54:28.791" v="1012" actId="20577"/>
        <pc:sldMkLst>
          <pc:docMk/>
          <pc:sldMk cId="4140438453" sldId="259"/>
        </pc:sldMkLst>
        <pc:graphicFrameChg chg="modGraphic">
          <ac:chgData name="Dionne L. Newman &lt;Student&gt;" userId="S::0613004378@my.browardschools.com::3b03c350-65d6-419b-a338-3991e1b2f37b" providerId="AD" clId="Web-{BE4C59BF-9FB8-22EB-03F1-3293F1B27BD4}" dt="2023-03-29T14:54:28.791" v="1012" actId="20577"/>
          <ac:graphicFrameMkLst>
            <pc:docMk/>
            <pc:sldMk cId="4140438453" sldId="259"/>
            <ac:graphicFrameMk id="4" creationId="{C8C60909-0C23-1746-4CEA-000BA3067BA5}"/>
          </ac:graphicFrameMkLst>
        </pc:graphicFrameChg>
      </pc:sldChg>
      <pc:sldChg chg="modSp">
        <pc:chgData name="Dionne L. Newman &lt;Student&gt;" userId="S::0613004378@my.browardschools.com::3b03c350-65d6-419b-a338-3991e1b2f37b" providerId="AD" clId="Web-{BE4C59BF-9FB8-22EB-03F1-3293F1B27BD4}" dt="2023-03-29T14:37:54.912" v="548" actId="20577"/>
        <pc:sldMkLst>
          <pc:docMk/>
          <pc:sldMk cId="4291944199" sldId="260"/>
        </pc:sldMkLst>
        <pc:spChg chg="mod">
          <ac:chgData name="Dionne L. Newman &lt;Student&gt;" userId="S::0613004378@my.browardschools.com::3b03c350-65d6-419b-a338-3991e1b2f37b" providerId="AD" clId="Web-{BE4C59BF-9FB8-22EB-03F1-3293F1B27BD4}" dt="2023-03-29T14:37:54.912" v="548" actId="20577"/>
          <ac:spMkLst>
            <pc:docMk/>
            <pc:sldMk cId="4291944199" sldId="260"/>
            <ac:spMk id="3" creationId="{320FF111-528B-69BD-6E28-7B892549E061}"/>
          </ac:spMkLst>
        </pc:spChg>
      </pc:sldChg>
      <pc:sldChg chg="modSp">
        <pc:chgData name="Dionne L. Newman &lt;Student&gt;" userId="S::0613004378@my.browardschools.com::3b03c350-65d6-419b-a338-3991e1b2f37b" providerId="AD" clId="Web-{BE4C59BF-9FB8-22EB-03F1-3293F1B27BD4}" dt="2023-03-29T14:41:39.182" v="756" actId="20577"/>
        <pc:sldMkLst>
          <pc:docMk/>
          <pc:sldMk cId="1000640701" sldId="261"/>
        </pc:sldMkLst>
        <pc:spChg chg="mod">
          <ac:chgData name="Dionne L. Newman &lt;Student&gt;" userId="S::0613004378@my.browardschools.com::3b03c350-65d6-419b-a338-3991e1b2f37b" providerId="AD" clId="Web-{BE4C59BF-9FB8-22EB-03F1-3293F1B27BD4}" dt="2023-03-29T14:41:39.182" v="756" actId="20577"/>
          <ac:spMkLst>
            <pc:docMk/>
            <pc:sldMk cId="1000640701" sldId="261"/>
            <ac:spMk id="3" creationId="{50AC1059-FD54-C15E-020C-E7CA2381CC3D}"/>
          </ac:spMkLst>
        </pc:spChg>
      </pc:sldChg>
    </pc:docChg>
  </pc:docChgLst>
  <pc:docChgLst>
    <pc:chgData name="Jerome Mau &lt;Student&gt;" userId="479b2322-880d-4d85-9f3d-c50342983ad9" providerId="ADAL" clId="{DC321465-1D0A-4FB2-A6E2-A7FED06376B3}"/>
    <pc:docChg chg="undo redo custSel modSld">
      <pc:chgData name="Jerome Mau &lt;Student&gt;" userId="479b2322-880d-4d85-9f3d-c50342983ad9" providerId="ADAL" clId="{DC321465-1D0A-4FB2-A6E2-A7FED06376B3}" dt="2023-03-29T14:56:04.522" v="1302" actId="26606"/>
      <pc:docMkLst>
        <pc:docMk/>
      </pc:docMkLst>
      <pc:sldChg chg="addSp delSp modSp mod">
        <pc:chgData name="Jerome Mau &lt;Student&gt;" userId="479b2322-880d-4d85-9f3d-c50342983ad9" providerId="ADAL" clId="{DC321465-1D0A-4FB2-A6E2-A7FED06376B3}" dt="2023-03-29T14:56:04.522" v="1302" actId="26606"/>
        <pc:sldMkLst>
          <pc:docMk/>
          <pc:sldMk cId="2788853856" sldId="257"/>
        </pc:sldMkLst>
        <pc:spChg chg="del mod">
          <ac:chgData name="Jerome Mau &lt;Student&gt;" userId="479b2322-880d-4d85-9f3d-c50342983ad9" providerId="ADAL" clId="{DC321465-1D0A-4FB2-A6E2-A7FED06376B3}" dt="2023-03-29T14:56:04.522" v="1302" actId="26606"/>
          <ac:spMkLst>
            <pc:docMk/>
            <pc:sldMk cId="2788853856" sldId="257"/>
            <ac:spMk id="3" creationId="{BED92984-9FD5-6612-24E8-B2D8E6BE7639}"/>
          </ac:spMkLst>
        </pc:spChg>
        <pc:graphicFrameChg chg="add">
          <ac:chgData name="Jerome Mau &lt;Student&gt;" userId="479b2322-880d-4d85-9f3d-c50342983ad9" providerId="ADAL" clId="{DC321465-1D0A-4FB2-A6E2-A7FED06376B3}" dt="2023-03-29T14:56:04.522" v="1302" actId="26606"/>
          <ac:graphicFrameMkLst>
            <pc:docMk/>
            <pc:sldMk cId="2788853856" sldId="257"/>
            <ac:graphicFrameMk id="33" creationId="{35FB6ACA-1689-0058-CAC7-853CE6B82B6B}"/>
          </ac:graphicFrameMkLst>
        </pc:graphicFrameChg>
      </pc:sldChg>
      <pc:sldChg chg="addSp delSp modSp mod">
        <pc:chgData name="Jerome Mau &lt;Student&gt;" userId="479b2322-880d-4d85-9f3d-c50342983ad9" providerId="ADAL" clId="{DC321465-1D0A-4FB2-A6E2-A7FED06376B3}" dt="2023-03-29T14:54:58.891" v="1292" actId="26606"/>
        <pc:sldMkLst>
          <pc:docMk/>
          <pc:sldMk cId="1176910033" sldId="258"/>
        </pc:sldMkLst>
        <pc:spChg chg="del mod">
          <ac:chgData name="Jerome Mau &lt;Student&gt;" userId="479b2322-880d-4d85-9f3d-c50342983ad9" providerId="ADAL" clId="{DC321465-1D0A-4FB2-A6E2-A7FED06376B3}" dt="2023-03-29T14:54:58.891" v="1292" actId="26606"/>
          <ac:spMkLst>
            <pc:docMk/>
            <pc:sldMk cId="1176910033" sldId="258"/>
            <ac:spMk id="3" creationId="{A16683F5-C201-D974-A640-53855331F0E4}"/>
          </ac:spMkLst>
        </pc:spChg>
        <pc:graphicFrameChg chg="add">
          <ac:chgData name="Jerome Mau &lt;Student&gt;" userId="479b2322-880d-4d85-9f3d-c50342983ad9" providerId="ADAL" clId="{DC321465-1D0A-4FB2-A6E2-A7FED06376B3}" dt="2023-03-29T14:54:58.891" v="1292" actId="26606"/>
          <ac:graphicFrameMkLst>
            <pc:docMk/>
            <pc:sldMk cId="1176910033" sldId="258"/>
            <ac:graphicFrameMk id="11" creationId="{86092DD9-A7A3-0EFE-A48D-A4BD2F4C7C6D}"/>
          </ac:graphicFrameMkLst>
        </pc:graphicFrameChg>
      </pc:sldChg>
      <pc:sldChg chg="modSp mod">
        <pc:chgData name="Jerome Mau &lt;Student&gt;" userId="479b2322-880d-4d85-9f3d-c50342983ad9" providerId="ADAL" clId="{DC321465-1D0A-4FB2-A6E2-A7FED06376B3}" dt="2023-03-29T14:43:49.941" v="865" actId="5793"/>
        <pc:sldMkLst>
          <pc:docMk/>
          <pc:sldMk cId="4140438453" sldId="259"/>
        </pc:sldMkLst>
        <pc:spChg chg="mod">
          <ac:chgData name="Jerome Mau &lt;Student&gt;" userId="479b2322-880d-4d85-9f3d-c50342983ad9" providerId="ADAL" clId="{DC321465-1D0A-4FB2-A6E2-A7FED06376B3}" dt="2023-03-29T14:43:49.941" v="865" actId="5793"/>
          <ac:spMkLst>
            <pc:docMk/>
            <pc:sldMk cId="4140438453" sldId="259"/>
            <ac:spMk id="3" creationId="{12756A7A-70E5-DB68-2C12-46531DE9D314}"/>
          </ac:spMkLst>
        </pc:spChg>
      </pc:sldChg>
      <pc:sldChg chg="addSp modSp mod setBg setClrOvrMap">
        <pc:chgData name="Jerome Mau &lt;Student&gt;" userId="479b2322-880d-4d85-9f3d-c50342983ad9" providerId="ADAL" clId="{DC321465-1D0A-4FB2-A6E2-A7FED06376B3}" dt="2023-03-29T14:53:54.212" v="1279" actId="403"/>
        <pc:sldMkLst>
          <pc:docMk/>
          <pc:sldMk cId="4291944199" sldId="260"/>
        </pc:sldMkLst>
        <pc:spChg chg="mod">
          <ac:chgData name="Jerome Mau &lt;Student&gt;" userId="479b2322-880d-4d85-9f3d-c50342983ad9" providerId="ADAL" clId="{DC321465-1D0A-4FB2-A6E2-A7FED06376B3}" dt="2023-03-29T14:53:19.167" v="1265" actId="26606"/>
          <ac:spMkLst>
            <pc:docMk/>
            <pc:sldMk cId="4291944199" sldId="260"/>
            <ac:spMk id="2" creationId="{57840244-239D-E0D5-18DB-ECE5FF2FA8C9}"/>
          </ac:spMkLst>
        </pc:spChg>
        <pc:spChg chg="mod">
          <ac:chgData name="Jerome Mau &lt;Student&gt;" userId="479b2322-880d-4d85-9f3d-c50342983ad9" providerId="ADAL" clId="{DC321465-1D0A-4FB2-A6E2-A7FED06376B3}" dt="2023-03-29T14:53:54.212" v="1279" actId="403"/>
          <ac:spMkLst>
            <pc:docMk/>
            <pc:sldMk cId="4291944199" sldId="260"/>
            <ac:spMk id="3" creationId="{320FF111-528B-69BD-6E28-7B892549E061}"/>
          </ac:spMkLst>
        </pc:spChg>
        <pc:spChg chg="add">
          <ac:chgData name="Jerome Mau &lt;Student&gt;" userId="479b2322-880d-4d85-9f3d-c50342983ad9" providerId="ADAL" clId="{DC321465-1D0A-4FB2-A6E2-A7FED06376B3}" dt="2023-03-29T14:53:19.167" v="1265" actId="26606"/>
          <ac:spMkLst>
            <pc:docMk/>
            <pc:sldMk cId="4291944199" sldId="260"/>
            <ac:spMk id="1031" creationId="{9AA72BD9-2C5A-4EDC-931F-5AA08EACA0F3}"/>
          </ac:spMkLst>
        </pc:spChg>
        <pc:spChg chg="add">
          <ac:chgData name="Jerome Mau &lt;Student&gt;" userId="479b2322-880d-4d85-9f3d-c50342983ad9" providerId="ADAL" clId="{DC321465-1D0A-4FB2-A6E2-A7FED06376B3}" dt="2023-03-29T14:53:19.167" v="1265" actId="26606"/>
          <ac:spMkLst>
            <pc:docMk/>
            <pc:sldMk cId="4291944199" sldId="260"/>
            <ac:spMk id="1033" creationId="{DD3981AC-7B61-4947-BCF3-F7AA7FA385B9}"/>
          </ac:spMkLst>
        </pc:spChg>
        <pc:spChg chg="add">
          <ac:chgData name="Jerome Mau &lt;Student&gt;" userId="479b2322-880d-4d85-9f3d-c50342983ad9" providerId="ADAL" clId="{DC321465-1D0A-4FB2-A6E2-A7FED06376B3}" dt="2023-03-29T14:53:19.167" v="1265" actId="26606"/>
          <ac:spMkLst>
            <pc:docMk/>
            <pc:sldMk cId="4291944199" sldId="260"/>
            <ac:spMk id="1035" creationId="{55D4142C-5077-457F-A6AD-3FECFDB39685}"/>
          </ac:spMkLst>
        </pc:spChg>
        <pc:spChg chg="add">
          <ac:chgData name="Jerome Mau &lt;Student&gt;" userId="479b2322-880d-4d85-9f3d-c50342983ad9" providerId="ADAL" clId="{DC321465-1D0A-4FB2-A6E2-A7FED06376B3}" dt="2023-03-29T14:53:19.167" v="1265" actId="26606"/>
          <ac:spMkLst>
            <pc:docMk/>
            <pc:sldMk cId="4291944199" sldId="260"/>
            <ac:spMk id="1037" creationId="{7A5F0580-5EE9-419F-96EE-B6529EF6E7D0}"/>
          </ac:spMkLst>
        </pc:spChg>
        <pc:picChg chg="add mod ord">
          <ac:chgData name="Jerome Mau &lt;Student&gt;" userId="479b2322-880d-4d85-9f3d-c50342983ad9" providerId="ADAL" clId="{DC321465-1D0A-4FB2-A6E2-A7FED06376B3}" dt="2023-03-29T14:53:19.167" v="1265" actId="26606"/>
          <ac:picMkLst>
            <pc:docMk/>
            <pc:sldMk cId="4291944199" sldId="260"/>
            <ac:picMk id="1026" creationId="{932F6EA7-ED28-2B66-4BC8-B35A99DDCE6C}"/>
          </ac:picMkLst>
        </pc:picChg>
      </pc:sldChg>
      <pc:sldChg chg="modSp mod">
        <pc:chgData name="Jerome Mau &lt;Student&gt;" userId="479b2322-880d-4d85-9f3d-c50342983ad9" providerId="ADAL" clId="{DC321465-1D0A-4FB2-A6E2-A7FED06376B3}" dt="2023-03-29T14:54:16.877" v="1286" actId="27636"/>
        <pc:sldMkLst>
          <pc:docMk/>
          <pc:sldMk cId="1000640701" sldId="261"/>
        </pc:sldMkLst>
        <pc:spChg chg="mod">
          <ac:chgData name="Jerome Mau &lt;Student&gt;" userId="479b2322-880d-4d85-9f3d-c50342983ad9" providerId="ADAL" clId="{DC321465-1D0A-4FB2-A6E2-A7FED06376B3}" dt="2023-03-29T14:54:16.877" v="1286" actId="27636"/>
          <ac:spMkLst>
            <pc:docMk/>
            <pc:sldMk cId="1000640701" sldId="261"/>
            <ac:spMk id="3" creationId="{50AC1059-FD54-C15E-020C-E7CA2381CC3D}"/>
          </ac:spMkLst>
        </pc:spChg>
      </pc:sldChg>
    </pc:docChg>
  </pc:docChgLst>
  <pc:docChgLst>
    <pc:chgData name="Dionne L. Newman &lt;Student&gt;" userId="S::0613004378@my.browardschools.com::3b03c350-65d6-419b-a338-3991e1b2f37b" providerId="AD" clId="Web-{7E58F1E0-64A9-D2B6-7564-AE841F0F2112}"/>
    <pc:docChg chg="modSld">
      <pc:chgData name="Dionne L. Newman &lt;Student&gt;" userId="S::0613004378@my.browardschools.com::3b03c350-65d6-419b-a338-3991e1b2f37b" providerId="AD" clId="Web-{7E58F1E0-64A9-D2B6-7564-AE841F0F2112}" dt="2023-03-31T13:50:24.064" v="130" actId="20577"/>
      <pc:docMkLst>
        <pc:docMk/>
      </pc:docMkLst>
      <pc:sldChg chg="modSp">
        <pc:chgData name="Dionne L. Newman &lt;Student&gt;" userId="S::0613004378@my.browardschools.com::3b03c350-65d6-419b-a338-3991e1b2f37b" providerId="AD" clId="Web-{7E58F1E0-64A9-D2B6-7564-AE841F0F2112}" dt="2023-03-31T13:50:24.064" v="130" actId="20577"/>
        <pc:sldMkLst>
          <pc:docMk/>
          <pc:sldMk cId="4140438453" sldId="259"/>
        </pc:sldMkLst>
        <pc:graphicFrameChg chg="modGraphic">
          <ac:chgData name="Dionne L. Newman &lt;Student&gt;" userId="S::0613004378@my.browardschools.com::3b03c350-65d6-419b-a338-3991e1b2f37b" providerId="AD" clId="Web-{7E58F1E0-64A9-D2B6-7564-AE841F0F2112}" dt="2023-03-31T13:50:24.064" v="130" actId="20577"/>
          <ac:graphicFrameMkLst>
            <pc:docMk/>
            <pc:sldMk cId="4140438453" sldId="259"/>
            <ac:graphicFrameMk id="4" creationId="{C8C60909-0C23-1746-4CEA-000BA3067BA5}"/>
          </ac:graphicFrameMkLst>
        </pc:graphicFrameChg>
      </pc:sldChg>
    </pc:docChg>
  </pc:docChgLst>
  <pc:docChgLst>
    <pc:chgData name="Annelys K. King &lt;Student&gt;" userId="S::0612083481@my.browardschools.com::831764f4-117b-4850-9f9f-bd0d01e19872" providerId="AD" clId="Web-{C56F0402-C02D-403D-BBAB-6A70A32D10D9}"/>
    <pc:docChg chg="addSld modSld">
      <pc:chgData name="Annelys K. King &lt;Student&gt;" userId="S::0612083481@my.browardschools.com::831764f4-117b-4850-9f9f-bd0d01e19872" providerId="AD" clId="Web-{C56F0402-C02D-403D-BBAB-6A70A32D10D9}" dt="2023-03-29T14:53:58.821" v="127"/>
      <pc:docMkLst>
        <pc:docMk/>
      </pc:docMkLst>
      <pc:sldChg chg="addSp delSp modSp mod setBg setClrOvrMap">
        <pc:chgData name="Annelys K. King &lt;Student&gt;" userId="S::0612083481@my.browardschools.com::831764f4-117b-4850-9f9f-bd0d01e19872" providerId="AD" clId="Web-{C56F0402-C02D-403D-BBAB-6A70A32D10D9}" dt="2023-03-29T14:18:32.874" v="117"/>
        <pc:sldMkLst>
          <pc:docMk/>
          <pc:sldMk cId="109857222" sldId="256"/>
        </pc:sldMkLst>
        <pc:spChg chg="mod">
          <ac:chgData name="Annelys K. King &lt;Student&gt;" userId="S::0612083481@my.browardschools.com::831764f4-117b-4850-9f9f-bd0d01e19872" providerId="AD" clId="Web-{C56F0402-C02D-403D-BBAB-6A70A32D10D9}" dt="2023-03-29T14:18:32.874" v="11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nnelys K. King &lt;Student&gt;" userId="S::0612083481@my.browardschools.com::831764f4-117b-4850-9f9f-bd0d01e19872" providerId="AD" clId="Web-{C56F0402-C02D-403D-BBAB-6A70A32D10D9}" dt="2023-03-29T14:18:32.874" v="11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Annelys K. King &lt;Student&gt;" userId="S::0612083481@my.browardschools.com::831764f4-117b-4850-9f9f-bd0d01e19872" providerId="AD" clId="Web-{C56F0402-C02D-403D-BBAB-6A70A32D10D9}" dt="2023-03-29T14:18:32.827" v="116"/>
          <ac:spMkLst>
            <pc:docMk/>
            <pc:sldMk cId="109857222" sldId="256"/>
            <ac:spMk id="9" creationId="{6F828D28-8E09-41CC-8229-3070B5467A96}"/>
          </ac:spMkLst>
        </pc:spChg>
        <pc:spChg chg="add del">
          <ac:chgData name="Annelys K. King &lt;Student&gt;" userId="S::0612083481@my.browardschools.com::831764f4-117b-4850-9f9f-bd0d01e19872" providerId="AD" clId="Web-{C56F0402-C02D-403D-BBAB-6A70A32D10D9}" dt="2023-03-29T14:18:32.827" v="116"/>
          <ac:spMkLst>
            <pc:docMk/>
            <pc:sldMk cId="109857222" sldId="256"/>
            <ac:spMk id="11" creationId="{D5B012D8-7F27-4758-9AC6-C889B154BD73}"/>
          </ac:spMkLst>
        </pc:spChg>
        <pc:spChg chg="add del">
          <ac:chgData name="Annelys K. King &lt;Student&gt;" userId="S::0612083481@my.browardschools.com::831764f4-117b-4850-9f9f-bd0d01e19872" providerId="AD" clId="Web-{C56F0402-C02D-403D-BBAB-6A70A32D10D9}" dt="2023-03-29T14:18:32.827" v="116"/>
          <ac:spMkLst>
            <pc:docMk/>
            <pc:sldMk cId="109857222" sldId="256"/>
            <ac:spMk id="13" creationId="{4063B759-00FC-46D1-9898-8E8625268FAF}"/>
          </ac:spMkLst>
        </pc:spChg>
        <pc:spChg chg="add">
          <ac:chgData name="Annelys K. King &lt;Student&gt;" userId="S::0612083481@my.browardschools.com::831764f4-117b-4850-9f9f-bd0d01e19872" providerId="AD" clId="Web-{C56F0402-C02D-403D-BBAB-6A70A32D10D9}" dt="2023-03-29T14:18:32.874" v="117"/>
          <ac:spMkLst>
            <pc:docMk/>
            <pc:sldMk cId="109857222" sldId="256"/>
            <ac:spMk id="15" creationId="{657F69E0-C4B0-4BEC-A689-4F8D877F05D4}"/>
          </ac:spMkLst>
        </pc:spChg>
        <pc:spChg chg="add">
          <ac:chgData name="Annelys K. King &lt;Student&gt;" userId="S::0612083481@my.browardschools.com::831764f4-117b-4850-9f9f-bd0d01e19872" providerId="AD" clId="Web-{C56F0402-C02D-403D-BBAB-6A70A32D10D9}" dt="2023-03-29T14:18:32.874" v="117"/>
          <ac:spMkLst>
            <pc:docMk/>
            <pc:sldMk cId="109857222" sldId="256"/>
            <ac:spMk id="16" creationId="{9F6380B4-6A1C-481E-8408-B4E6C75B9B81}"/>
          </ac:spMkLst>
        </pc:spChg>
        <pc:picChg chg="add mod ord">
          <ac:chgData name="Annelys K. King &lt;Student&gt;" userId="S::0612083481@my.browardschools.com::831764f4-117b-4850-9f9f-bd0d01e19872" providerId="AD" clId="Web-{C56F0402-C02D-403D-BBAB-6A70A32D10D9}" dt="2023-03-29T14:18:32.874" v="117"/>
          <ac:picMkLst>
            <pc:docMk/>
            <pc:sldMk cId="109857222" sldId="256"/>
            <ac:picMk id="4" creationId="{DEA7B699-0495-5DA2-B23A-B798E2B4000E}"/>
          </ac:picMkLst>
        </pc:picChg>
      </pc:sldChg>
      <pc:sldChg chg="modSp new">
        <pc:chgData name="Annelys K. King &lt;Student&gt;" userId="S::0612083481@my.browardschools.com::831764f4-117b-4850-9f9f-bd0d01e19872" providerId="AD" clId="Web-{C56F0402-C02D-403D-BBAB-6A70A32D10D9}" dt="2023-03-29T14:47:36.355" v="121" actId="20577"/>
        <pc:sldMkLst>
          <pc:docMk/>
          <pc:sldMk cId="2788853856" sldId="257"/>
        </pc:sldMkLst>
        <pc:spChg chg="mod">
          <ac:chgData name="Annelys K. King &lt;Student&gt;" userId="S::0612083481@my.browardschools.com::831764f4-117b-4850-9f9f-bd0d01e19872" providerId="AD" clId="Web-{C56F0402-C02D-403D-BBAB-6A70A32D10D9}" dt="2023-03-29T13:50:27.278" v="57" actId="20577"/>
          <ac:spMkLst>
            <pc:docMk/>
            <pc:sldMk cId="2788853856" sldId="257"/>
            <ac:spMk id="2" creationId="{44E5FA0E-F5D6-E5EE-3941-A1CB6F6AB383}"/>
          </ac:spMkLst>
        </pc:spChg>
        <pc:spChg chg="mod">
          <ac:chgData name="Annelys K. King &lt;Student&gt;" userId="S::0612083481@my.browardschools.com::831764f4-117b-4850-9f9f-bd0d01e19872" providerId="AD" clId="Web-{C56F0402-C02D-403D-BBAB-6A70A32D10D9}" dt="2023-03-29T14:47:36.355" v="121" actId="20577"/>
          <ac:spMkLst>
            <pc:docMk/>
            <pc:sldMk cId="2788853856" sldId="257"/>
            <ac:spMk id="3" creationId="{BED92984-9FD5-6612-24E8-B2D8E6BE7639}"/>
          </ac:spMkLst>
        </pc:spChg>
      </pc:sldChg>
      <pc:sldChg chg="modSp new">
        <pc:chgData name="Annelys K. King &lt;Student&gt;" userId="S::0612083481@my.browardschools.com::831764f4-117b-4850-9f9f-bd0d01e19872" providerId="AD" clId="Web-{C56F0402-C02D-403D-BBAB-6A70A32D10D9}" dt="2023-03-29T13:51:28.499" v="113" actId="20577"/>
        <pc:sldMkLst>
          <pc:docMk/>
          <pc:sldMk cId="1176910033" sldId="258"/>
        </pc:sldMkLst>
        <pc:spChg chg="mod">
          <ac:chgData name="Annelys K. King &lt;Student&gt;" userId="S::0612083481@my.browardschools.com::831764f4-117b-4850-9f9f-bd0d01e19872" providerId="AD" clId="Web-{C56F0402-C02D-403D-BBAB-6A70A32D10D9}" dt="2023-03-29T13:51:28.499" v="113" actId="20577"/>
          <ac:spMkLst>
            <pc:docMk/>
            <pc:sldMk cId="1176910033" sldId="258"/>
            <ac:spMk id="2" creationId="{D6054024-2667-4A77-5592-614FB3185F17}"/>
          </ac:spMkLst>
        </pc:spChg>
      </pc:sldChg>
      <pc:sldChg chg="addSp delSp modSp new">
        <pc:chgData name="Annelys K. King &lt;Student&gt;" userId="S::0612083481@my.browardschools.com::831764f4-117b-4850-9f9f-bd0d01e19872" providerId="AD" clId="Web-{C56F0402-C02D-403D-BBAB-6A70A32D10D9}" dt="2023-03-29T14:45:06.147" v="118"/>
        <pc:sldMkLst>
          <pc:docMk/>
          <pc:sldMk cId="4140438453" sldId="259"/>
        </pc:sldMkLst>
        <pc:spChg chg="mod">
          <ac:chgData name="Annelys K. King &lt;Student&gt;" userId="S::0612083481@my.browardschools.com::831764f4-117b-4850-9f9f-bd0d01e19872" providerId="AD" clId="Web-{C56F0402-C02D-403D-BBAB-6A70A32D10D9}" dt="2023-03-29T13:50:48.107" v="72" actId="20577"/>
          <ac:spMkLst>
            <pc:docMk/>
            <pc:sldMk cId="4140438453" sldId="259"/>
            <ac:spMk id="2" creationId="{69E3EBD5-2D4C-AFCA-3943-B31DC666D1BF}"/>
          </ac:spMkLst>
        </pc:spChg>
        <pc:spChg chg="del">
          <ac:chgData name="Annelys K. King &lt;Student&gt;" userId="S::0612083481@my.browardschools.com::831764f4-117b-4850-9f9f-bd0d01e19872" providerId="AD" clId="Web-{C56F0402-C02D-403D-BBAB-6A70A32D10D9}" dt="2023-03-29T14:45:06.147" v="118"/>
          <ac:spMkLst>
            <pc:docMk/>
            <pc:sldMk cId="4140438453" sldId="259"/>
            <ac:spMk id="3" creationId="{12756A7A-70E5-DB68-2C12-46531DE9D314}"/>
          </ac:spMkLst>
        </pc:spChg>
        <pc:graphicFrameChg chg="add mod ord modGraphic">
          <ac:chgData name="Annelys K. King &lt;Student&gt;" userId="S::0612083481@my.browardschools.com::831764f4-117b-4850-9f9f-bd0d01e19872" providerId="AD" clId="Web-{C56F0402-C02D-403D-BBAB-6A70A32D10D9}" dt="2023-03-29T14:45:06.147" v="118"/>
          <ac:graphicFrameMkLst>
            <pc:docMk/>
            <pc:sldMk cId="4140438453" sldId="259"/>
            <ac:graphicFrameMk id="4" creationId="{C8C60909-0C23-1746-4CEA-000BA3067BA5}"/>
          </ac:graphicFrameMkLst>
        </pc:graphicFrameChg>
      </pc:sldChg>
      <pc:sldChg chg="modSp new">
        <pc:chgData name="Annelys K. King &lt;Student&gt;" userId="S::0612083481@my.browardschools.com::831764f4-117b-4850-9f9f-bd0d01e19872" providerId="AD" clId="Web-{C56F0402-C02D-403D-BBAB-6A70A32D10D9}" dt="2023-03-29T14:48:27.888" v="123" actId="20577"/>
        <pc:sldMkLst>
          <pc:docMk/>
          <pc:sldMk cId="4291944199" sldId="260"/>
        </pc:sldMkLst>
        <pc:spChg chg="mod">
          <ac:chgData name="Annelys K. King &lt;Student&gt;" userId="S::0612083481@my.browardschools.com::831764f4-117b-4850-9f9f-bd0d01e19872" providerId="AD" clId="Web-{C56F0402-C02D-403D-BBAB-6A70A32D10D9}" dt="2023-03-29T13:51:03.061" v="90" actId="20577"/>
          <ac:spMkLst>
            <pc:docMk/>
            <pc:sldMk cId="4291944199" sldId="260"/>
            <ac:spMk id="2" creationId="{57840244-239D-E0D5-18DB-ECE5FF2FA8C9}"/>
          </ac:spMkLst>
        </pc:spChg>
        <pc:spChg chg="mod">
          <ac:chgData name="Annelys K. King &lt;Student&gt;" userId="S::0612083481@my.browardschools.com::831764f4-117b-4850-9f9f-bd0d01e19872" providerId="AD" clId="Web-{C56F0402-C02D-403D-BBAB-6A70A32D10D9}" dt="2023-03-29T14:48:27.888" v="123" actId="20577"/>
          <ac:spMkLst>
            <pc:docMk/>
            <pc:sldMk cId="4291944199" sldId="260"/>
            <ac:spMk id="3" creationId="{320FF111-528B-69BD-6E28-7B892549E061}"/>
          </ac:spMkLst>
        </pc:spChg>
      </pc:sldChg>
      <pc:sldChg chg="addSp modSp new mod setBg setClrOvrMap">
        <pc:chgData name="Annelys K. King &lt;Student&gt;" userId="S::0612083481@my.browardschools.com::831764f4-117b-4850-9f9f-bd0d01e19872" providerId="AD" clId="Web-{C56F0402-C02D-403D-BBAB-6A70A32D10D9}" dt="2023-03-29T14:53:58.821" v="127"/>
        <pc:sldMkLst>
          <pc:docMk/>
          <pc:sldMk cId="1000640701" sldId="261"/>
        </pc:sldMkLst>
        <pc:spChg chg="mod">
          <ac:chgData name="Annelys K. King &lt;Student&gt;" userId="S::0612083481@my.browardschools.com::831764f4-117b-4850-9f9f-bd0d01e19872" providerId="AD" clId="Web-{C56F0402-C02D-403D-BBAB-6A70A32D10D9}" dt="2023-03-29T14:53:58.821" v="127"/>
          <ac:spMkLst>
            <pc:docMk/>
            <pc:sldMk cId="1000640701" sldId="261"/>
            <ac:spMk id="2" creationId="{482E6811-65F3-0CC7-21CA-532FB2ECD10C}"/>
          </ac:spMkLst>
        </pc:spChg>
        <pc:spChg chg="mod">
          <ac:chgData name="Annelys K. King &lt;Student&gt;" userId="S::0612083481@my.browardschools.com::831764f4-117b-4850-9f9f-bd0d01e19872" providerId="AD" clId="Web-{C56F0402-C02D-403D-BBAB-6A70A32D10D9}" dt="2023-03-29T14:53:58.821" v="127"/>
          <ac:spMkLst>
            <pc:docMk/>
            <pc:sldMk cId="1000640701" sldId="261"/>
            <ac:spMk id="3" creationId="{50AC1059-FD54-C15E-020C-E7CA2381CC3D}"/>
          </ac:spMkLst>
        </pc:spChg>
        <pc:spChg chg="add">
          <ac:chgData name="Annelys K. King &lt;Student&gt;" userId="S::0612083481@my.browardschools.com::831764f4-117b-4850-9f9f-bd0d01e19872" providerId="AD" clId="Web-{C56F0402-C02D-403D-BBAB-6A70A32D10D9}" dt="2023-03-29T14:53:58.821" v="127"/>
          <ac:spMkLst>
            <pc:docMk/>
            <pc:sldMk cId="1000640701" sldId="261"/>
            <ac:spMk id="9" creationId="{9AA72BD9-2C5A-4EDC-931F-5AA08EACA0F3}"/>
          </ac:spMkLst>
        </pc:spChg>
        <pc:spChg chg="add">
          <ac:chgData name="Annelys K. King &lt;Student&gt;" userId="S::0612083481@my.browardschools.com::831764f4-117b-4850-9f9f-bd0d01e19872" providerId="AD" clId="Web-{C56F0402-C02D-403D-BBAB-6A70A32D10D9}" dt="2023-03-29T14:53:58.821" v="127"/>
          <ac:spMkLst>
            <pc:docMk/>
            <pc:sldMk cId="1000640701" sldId="261"/>
            <ac:spMk id="11" creationId="{DD3981AC-7B61-4947-BCF3-F7AA7FA385B9}"/>
          </ac:spMkLst>
        </pc:spChg>
        <pc:spChg chg="add">
          <ac:chgData name="Annelys K. King &lt;Student&gt;" userId="S::0612083481@my.browardschools.com::831764f4-117b-4850-9f9f-bd0d01e19872" providerId="AD" clId="Web-{C56F0402-C02D-403D-BBAB-6A70A32D10D9}" dt="2023-03-29T14:53:58.821" v="127"/>
          <ac:spMkLst>
            <pc:docMk/>
            <pc:sldMk cId="1000640701" sldId="261"/>
            <ac:spMk id="13" creationId="{55D4142C-5077-457F-A6AD-3FECFDB39685}"/>
          </ac:spMkLst>
        </pc:spChg>
        <pc:spChg chg="add">
          <ac:chgData name="Annelys K. King &lt;Student&gt;" userId="S::0612083481@my.browardschools.com::831764f4-117b-4850-9f9f-bd0d01e19872" providerId="AD" clId="Web-{C56F0402-C02D-403D-BBAB-6A70A32D10D9}" dt="2023-03-29T14:53:58.821" v="127"/>
          <ac:spMkLst>
            <pc:docMk/>
            <pc:sldMk cId="1000640701" sldId="261"/>
            <ac:spMk id="15" creationId="{7A5F0580-5EE9-419F-96EE-B6529EF6E7D0}"/>
          </ac:spMkLst>
        </pc:spChg>
        <pc:picChg chg="add mod ord">
          <ac:chgData name="Annelys K. King &lt;Student&gt;" userId="S::0612083481@my.browardschools.com::831764f4-117b-4850-9f9f-bd0d01e19872" providerId="AD" clId="Web-{C56F0402-C02D-403D-BBAB-6A70A32D10D9}" dt="2023-03-29T14:53:58.821" v="127"/>
          <ac:picMkLst>
            <pc:docMk/>
            <pc:sldMk cId="1000640701" sldId="261"/>
            <ac:picMk id="4" creationId="{3988C0A8-2F32-D1C2-54DB-FD8C8D01A37F}"/>
          </ac:picMkLst>
        </pc:picChg>
      </pc:sldChg>
    </pc:docChg>
  </pc:docChgLst>
  <pc:docChgLst>
    <pc:chgData name="Dionne L. Newman &lt;Student&gt;" userId="S::0613004378@my.browardschools.com::3b03c350-65d6-419b-a338-3991e1b2f37b" providerId="AD" clId="Web-{F912EB15-1EF6-214A-D51B-3525E7A97BC1}"/>
    <pc:docChg chg="modSld">
      <pc:chgData name="Dionne L. Newman &lt;Student&gt;" userId="S::0613004378@my.browardschools.com::3b03c350-65d6-419b-a338-3991e1b2f37b" providerId="AD" clId="Web-{F912EB15-1EF6-214A-D51B-3525E7A97BC1}" dt="2023-03-31T13:40:38.684" v="68" actId="20577"/>
      <pc:docMkLst>
        <pc:docMk/>
      </pc:docMkLst>
      <pc:sldChg chg="modSp">
        <pc:chgData name="Dionne L. Newman &lt;Student&gt;" userId="S::0613004378@my.browardschools.com::3b03c350-65d6-419b-a338-3991e1b2f37b" providerId="AD" clId="Web-{F912EB15-1EF6-214A-D51B-3525E7A97BC1}" dt="2023-03-31T13:40:38.684" v="68" actId="20577"/>
        <pc:sldMkLst>
          <pc:docMk/>
          <pc:sldMk cId="4140438453" sldId="259"/>
        </pc:sldMkLst>
        <pc:graphicFrameChg chg="modGraphic">
          <ac:chgData name="Dionne L. Newman &lt;Student&gt;" userId="S::0613004378@my.browardschools.com::3b03c350-65d6-419b-a338-3991e1b2f37b" providerId="AD" clId="Web-{F912EB15-1EF6-214A-D51B-3525E7A97BC1}" dt="2023-03-31T13:40:38.684" v="68" actId="20577"/>
          <ac:graphicFrameMkLst>
            <pc:docMk/>
            <pc:sldMk cId="4140438453" sldId="259"/>
            <ac:graphicFrameMk id="4" creationId="{C8C60909-0C23-1746-4CEA-000BA3067BA5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070C27-24F4-4FDD-BF98-FA601CB4AE51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E979945-1073-453A-A6A0-C826CC174B49}">
      <dgm:prSet/>
      <dgm:spPr/>
      <dgm:t>
        <a:bodyPr/>
        <a:lstStyle/>
        <a:p>
          <a:r>
            <a:rPr lang="en-US"/>
            <a:t>NSO is a company based in Israel that creates spyware like Pegasus.</a:t>
          </a:r>
        </a:p>
      </dgm:t>
    </dgm:pt>
    <dgm:pt modelId="{9BB4F66E-610F-4F9F-95BE-C486B886A5DC}" type="parTrans" cxnId="{AF449C5D-2776-4777-84B7-68B52052BF90}">
      <dgm:prSet/>
      <dgm:spPr/>
      <dgm:t>
        <a:bodyPr/>
        <a:lstStyle/>
        <a:p>
          <a:endParaRPr lang="en-US"/>
        </a:p>
      </dgm:t>
    </dgm:pt>
    <dgm:pt modelId="{5D58C873-F992-4BD5-BC51-88BDC1B2F698}" type="sibTrans" cxnId="{AF449C5D-2776-4777-84B7-68B52052BF90}">
      <dgm:prSet/>
      <dgm:spPr/>
      <dgm:t>
        <a:bodyPr/>
        <a:lstStyle/>
        <a:p>
          <a:endParaRPr lang="en-US"/>
        </a:p>
      </dgm:t>
    </dgm:pt>
    <dgm:pt modelId="{E2F65142-B1F3-494D-B6B1-D427310389BE}">
      <dgm:prSet/>
      <dgm:spPr/>
      <dgm:t>
        <a:bodyPr/>
        <a:lstStyle/>
        <a:p>
          <a:r>
            <a:rPr lang="en-US"/>
            <a:t>They distribute spyware to governments who want to spy on HRAs.</a:t>
          </a:r>
        </a:p>
      </dgm:t>
    </dgm:pt>
    <dgm:pt modelId="{ECC00C85-198B-41E9-A9D3-FD5970D79C88}" type="parTrans" cxnId="{3367AA48-8405-4004-A13C-96176A86DC32}">
      <dgm:prSet/>
      <dgm:spPr/>
      <dgm:t>
        <a:bodyPr/>
        <a:lstStyle/>
        <a:p>
          <a:endParaRPr lang="en-US"/>
        </a:p>
      </dgm:t>
    </dgm:pt>
    <dgm:pt modelId="{4D63137B-4CA8-4C6D-B5ED-EF8F3EA41240}" type="sibTrans" cxnId="{3367AA48-8405-4004-A13C-96176A86DC32}">
      <dgm:prSet/>
      <dgm:spPr/>
      <dgm:t>
        <a:bodyPr/>
        <a:lstStyle/>
        <a:p>
          <a:endParaRPr lang="en-US"/>
        </a:p>
      </dgm:t>
    </dgm:pt>
    <dgm:pt modelId="{1F0F91EA-1893-4DBE-A479-395FC60F976E}">
      <dgm:prSet/>
      <dgm:spPr/>
      <dgm:t>
        <a:bodyPr/>
        <a:lstStyle/>
        <a:p>
          <a:r>
            <a:rPr lang="en-US"/>
            <a:t>They have exploits on iPhones and WhatsApp, which are commonly used.</a:t>
          </a:r>
        </a:p>
      </dgm:t>
    </dgm:pt>
    <dgm:pt modelId="{8F8A82E1-1BF1-4730-BC8E-DDF18132EA4A}" type="parTrans" cxnId="{227B41FF-B796-4C65-816B-40261D481AD9}">
      <dgm:prSet/>
      <dgm:spPr/>
      <dgm:t>
        <a:bodyPr/>
        <a:lstStyle/>
        <a:p>
          <a:endParaRPr lang="en-US"/>
        </a:p>
      </dgm:t>
    </dgm:pt>
    <dgm:pt modelId="{4067967D-8B91-4CD3-AE30-871718DDC887}" type="sibTrans" cxnId="{227B41FF-B796-4C65-816B-40261D481AD9}">
      <dgm:prSet/>
      <dgm:spPr/>
      <dgm:t>
        <a:bodyPr/>
        <a:lstStyle/>
        <a:p>
          <a:endParaRPr lang="en-US"/>
        </a:p>
      </dgm:t>
    </dgm:pt>
    <dgm:pt modelId="{71437B88-7F3E-4182-B2E1-A55D973407E6}" type="pres">
      <dgm:prSet presAssocID="{36070C27-24F4-4FDD-BF98-FA601CB4AE51}" presName="outerComposite" presStyleCnt="0">
        <dgm:presLayoutVars>
          <dgm:chMax val="5"/>
          <dgm:dir/>
          <dgm:resizeHandles val="exact"/>
        </dgm:presLayoutVars>
      </dgm:prSet>
      <dgm:spPr/>
    </dgm:pt>
    <dgm:pt modelId="{76EFFDD3-0049-4D51-B8FD-D5C24E7D3AB0}" type="pres">
      <dgm:prSet presAssocID="{36070C27-24F4-4FDD-BF98-FA601CB4AE51}" presName="dummyMaxCanvas" presStyleCnt="0">
        <dgm:presLayoutVars/>
      </dgm:prSet>
      <dgm:spPr/>
    </dgm:pt>
    <dgm:pt modelId="{EB97A826-9117-4760-98A6-80BCF0E35DBF}" type="pres">
      <dgm:prSet presAssocID="{36070C27-24F4-4FDD-BF98-FA601CB4AE51}" presName="ThreeNodes_1" presStyleLbl="node1" presStyleIdx="0" presStyleCnt="3">
        <dgm:presLayoutVars>
          <dgm:bulletEnabled val="1"/>
        </dgm:presLayoutVars>
      </dgm:prSet>
      <dgm:spPr/>
    </dgm:pt>
    <dgm:pt modelId="{2053E4F8-A121-4360-A6CD-BBB9CC4ACECE}" type="pres">
      <dgm:prSet presAssocID="{36070C27-24F4-4FDD-BF98-FA601CB4AE51}" presName="ThreeNodes_2" presStyleLbl="node1" presStyleIdx="1" presStyleCnt="3">
        <dgm:presLayoutVars>
          <dgm:bulletEnabled val="1"/>
        </dgm:presLayoutVars>
      </dgm:prSet>
      <dgm:spPr/>
    </dgm:pt>
    <dgm:pt modelId="{5671778B-DCE6-4938-BF37-3AF9C7D7DC8C}" type="pres">
      <dgm:prSet presAssocID="{36070C27-24F4-4FDD-BF98-FA601CB4AE51}" presName="ThreeNodes_3" presStyleLbl="node1" presStyleIdx="2" presStyleCnt="3">
        <dgm:presLayoutVars>
          <dgm:bulletEnabled val="1"/>
        </dgm:presLayoutVars>
      </dgm:prSet>
      <dgm:spPr/>
    </dgm:pt>
    <dgm:pt modelId="{B55604AC-510B-4A78-BAB7-F89453A86AB1}" type="pres">
      <dgm:prSet presAssocID="{36070C27-24F4-4FDD-BF98-FA601CB4AE51}" presName="ThreeConn_1-2" presStyleLbl="fgAccFollowNode1" presStyleIdx="0" presStyleCnt="2">
        <dgm:presLayoutVars>
          <dgm:bulletEnabled val="1"/>
        </dgm:presLayoutVars>
      </dgm:prSet>
      <dgm:spPr/>
    </dgm:pt>
    <dgm:pt modelId="{8455B854-544E-44AE-AD4C-F612E5E76F36}" type="pres">
      <dgm:prSet presAssocID="{36070C27-24F4-4FDD-BF98-FA601CB4AE51}" presName="ThreeConn_2-3" presStyleLbl="fgAccFollowNode1" presStyleIdx="1" presStyleCnt="2">
        <dgm:presLayoutVars>
          <dgm:bulletEnabled val="1"/>
        </dgm:presLayoutVars>
      </dgm:prSet>
      <dgm:spPr/>
    </dgm:pt>
    <dgm:pt modelId="{ED7876C6-2D11-4CE5-8B90-D651C08430AC}" type="pres">
      <dgm:prSet presAssocID="{36070C27-24F4-4FDD-BF98-FA601CB4AE51}" presName="ThreeNodes_1_text" presStyleLbl="node1" presStyleIdx="2" presStyleCnt="3">
        <dgm:presLayoutVars>
          <dgm:bulletEnabled val="1"/>
        </dgm:presLayoutVars>
      </dgm:prSet>
      <dgm:spPr/>
    </dgm:pt>
    <dgm:pt modelId="{68724D2D-AC6F-4B1B-B4FB-B44C36107B43}" type="pres">
      <dgm:prSet presAssocID="{36070C27-24F4-4FDD-BF98-FA601CB4AE51}" presName="ThreeNodes_2_text" presStyleLbl="node1" presStyleIdx="2" presStyleCnt="3">
        <dgm:presLayoutVars>
          <dgm:bulletEnabled val="1"/>
        </dgm:presLayoutVars>
      </dgm:prSet>
      <dgm:spPr/>
    </dgm:pt>
    <dgm:pt modelId="{9C3B8D29-390E-4E8A-A0FC-B25411808FA4}" type="pres">
      <dgm:prSet presAssocID="{36070C27-24F4-4FDD-BF98-FA601CB4AE51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96742010-A865-4EC7-BF1B-8A715395667D}" type="presOf" srcId="{36070C27-24F4-4FDD-BF98-FA601CB4AE51}" destId="{71437B88-7F3E-4182-B2E1-A55D973407E6}" srcOrd="0" destOrd="0" presId="urn:microsoft.com/office/officeart/2005/8/layout/vProcess5"/>
    <dgm:cxn modelId="{E893FC33-2B22-4B8A-85A2-7A27E0E53B1D}" type="presOf" srcId="{5D58C873-F992-4BD5-BC51-88BDC1B2F698}" destId="{B55604AC-510B-4A78-BAB7-F89453A86AB1}" srcOrd="0" destOrd="0" presId="urn:microsoft.com/office/officeart/2005/8/layout/vProcess5"/>
    <dgm:cxn modelId="{AF449C5D-2776-4777-84B7-68B52052BF90}" srcId="{36070C27-24F4-4FDD-BF98-FA601CB4AE51}" destId="{CE979945-1073-453A-A6A0-C826CC174B49}" srcOrd="0" destOrd="0" parTransId="{9BB4F66E-610F-4F9F-95BE-C486B886A5DC}" sibTransId="{5D58C873-F992-4BD5-BC51-88BDC1B2F698}"/>
    <dgm:cxn modelId="{3367AA48-8405-4004-A13C-96176A86DC32}" srcId="{36070C27-24F4-4FDD-BF98-FA601CB4AE51}" destId="{E2F65142-B1F3-494D-B6B1-D427310389BE}" srcOrd="1" destOrd="0" parTransId="{ECC00C85-198B-41E9-A9D3-FD5970D79C88}" sibTransId="{4D63137B-4CA8-4C6D-B5ED-EF8F3EA41240}"/>
    <dgm:cxn modelId="{C1CEFC4A-6909-4079-892D-1A58305E9ECA}" type="presOf" srcId="{E2F65142-B1F3-494D-B6B1-D427310389BE}" destId="{2053E4F8-A121-4360-A6CD-BBB9CC4ACECE}" srcOrd="0" destOrd="0" presId="urn:microsoft.com/office/officeart/2005/8/layout/vProcess5"/>
    <dgm:cxn modelId="{7722FF4F-078A-495D-B486-CB7EB06A43C5}" type="presOf" srcId="{E2F65142-B1F3-494D-B6B1-D427310389BE}" destId="{68724D2D-AC6F-4B1B-B4FB-B44C36107B43}" srcOrd="1" destOrd="0" presId="urn:microsoft.com/office/officeart/2005/8/layout/vProcess5"/>
    <dgm:cxn modelId="{78F045A6-CE76-4152-B465-19C4D9800488}" type="presOf" srcId="{CE979945-1073-453A-A6A0-C826CC174B49}" destId="{ED7876C6-2D11-4CE5-8B90-D651C08430AC}" srcOrd="1" destOrd="0" presId="urn:microsoft.com/office/officeart/2005/8/layout/vProcess5"/>
    <dgm:cxn modelId="{A60414BA-8606-4B33-868C-76567E8D5D4B}" type="presOf" srcId="{1F0F91EA-1893-4DBE-A479-395FC60F976E}" destId="{5671778B-DCE6-4938-BF37-3AF9C7D7DC8C}" srcOrd="0" destOrd="0" presId="urn:microsoft.com/office/officeart/2005/8/layout/vProcess5"/>
    <dgm:cxn modelId="{CEC544BF-6E50-4909-8273-57D16557598B}" type="presOf" srcId="{4D63137B-4CA8-4C6D-B5ED-EF8F3EA41240}" destId="{8455B854-544E-44AE-AD4C-F612E5E76F36}" srcOrd="0" destOrd="0" presId="urn:microsoft.com/office/officeart/2005/8/layout/vProcess5"/>
    <dgm:cxn modelId="{9BFC3CC3-3E3B-4262-8CEB-A5BCBADF5BFC}" type="presOf" srcId="{1F0F91EA-1893-4DBE-A479-395FC60F976E}" destId="{9C3B8D29-390E-4E8A-A0FC-B25411808FA4}" srcOrd="1" destOrd="0" presId="urn:microsoft.com/office/officeart/2005/8/layout/vProcess5"/>
    <dgm:cxn modelId="{008E9EE4-2FE9-4B15-B080-12FF0847BFD6}" type="presOf" srcId="{CE979945-1073-453A-A6A0-C826CC174B49}" destId="{EB97A826-9117-4760-98A6-80BCF0E35DBF}" srcOrd="0" destOrd="0" presId="urn:microsoft.com/office/officeart/2005/8/layout/vProcess5"/>
    <dgm:cxn modelId="{227B41FF-B796-4C65-816B-40261D481AD9}" srcId="{36070C27-24F4-4FDD-BF98-FA601CB4AE51}" destId="{1F0F91EA-1893-4DBE-A479-395FC60F976E}" srcOrd="2" destOrd="0" parTransId="{8F8A82E1-1BF1-4730-BC8E-DDF18132EA4A}" sibTransId="{4067967D-8B91-4CD3-AE30-871718DDC887}"/>
    <dgm:cxn modelId="{6DCB45AD-7CAA-4BF5-9C12-DBDB4D2FF67D}" type="presParOf" srcId="{71437B88-7F3E-4182-B2E1-A55D973407E6}" destId="{76EFFDD3-0049-4D51-B8FD-D5C24E7D3AB0}" srcOrd="0" destOrd="0" presId="urn:microsoft.com/office/officeart/2005/8/layout/vProcess5"/>
    <dgm:cxn modelId="{AB71D80A-E8BE-4D67-8F05-13460D2FDD92}" type="presParOf" srcId="{71437B88-7F3E-4182-B2E1-A55D973407E6}" destId="{EB97A826-9117-4760-98A6-80BCF0E35DBF}" srcOrd="1" destOrd="0" presId="urn:microsoft.com/office/officeart/2005/8/layout/vProcess5"/>
    <dgm:cxn modelId="{46F4A8EB-2A5D-49F3-AE9F-52D52F441C2B}" type="presParOf" srcId="{71437B88-7F3E-4182-B2E1-A55D973407E6}" destId="{2053E4F8-A121-4360-A6CD-BBB9CC4ACECE}" srcOrd="2" destOrd="0" presId="urn:microsoft.com/office/officeart/2005/8/layout/vProcess5"/>
    <dgm:cxn modelId="{4A708528-C106-4037-A549-6DC867AFF222}" type="presParOf" srcId="{71437B88-7F3E-4182-B2E1-A55D973407E6}" destId="{5671778B-DCE6-4938-BF37-3AF9C7D7DC8C}" srcOrd="3" destOrd="0" presId="urn:microsoft.com/office/officeart/2005/8/layout/vProcess5"/>
    <dgm:cxn modelId="{20298EF0-76B0-44B8-982C-898D2ED1BD25}" type="presParOf" srcId="{71437B88-7F3E-4182-B2E1-A55D973407E6}" destId="{B55604AC-510B-4A78-BAB7-F89453A86AB1}" srcOrd="4" destOrd="0" presId="urn:microsoft.com/office/officeart/2005/8/layout/vProcess5"/>
    <dgm:cxn modelId="{5B39BB46-C82F-4EFF-83E7-3D738C07EF8C}" type="presParOf" srcId="{71437B88-7F3E-4182-B2E1-A55D973407E6}" destId="{8455B854-544E-44AE-AD4C-F612E5E76F36}" srcOrd="5" destOrd="0" presId="urn:microsoft.com/office/officeart/2005/8/layout/vProcess5"/>
    <dgm:cxn modelId="{1AA226A9-C89B-407F-8BC5-1F70219EC6F2}" type="presParOf" srcId="{71437B88-7F3E-4182-B2E1-A55D973407E6}" destId="{ED7876C6-2D11-4CE5-8B90-D651C08430AC}" srcOrd="6" destOrd="0" presId="urn:microsoft.com/office/officeart/2005/8/layout/vProcess5"/>
    <dgm:cxn modelId="{9344EBA7-72BD-44F3-80D4-03B1E18A0448}" type="presParOf" srcId="{71437B88-7F3E-4182-B2E1-A55D973407E6}" destId="{68724D2D-AC6F-4B1B-B4FB-B44C36107B43}" srcOrd="7" destOrd="0" presId="urn:microsoft.com/office/officeart/2005/8/layout/vProcess5"/>
    <dgm:cxn modelId="{6E80E502-77BF-457E-B428-B028BF0CC350}" type="presParOf" srcId="{71437B88-7F3E-4182-B2E1-A55D973407E6}" destId="{9C3B8D29-390E-4E8A-A0FC-B25411808FA4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AFFE2C-A594-4E01-87F1-78D8B1F99B7C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38A593A-810C-4F26-AF7B-BA91309E8F8A}">
      <dgm:prSet/>
      <dgm:spPr/>
      <dgm:t>
        <a:bodyPr/>
        <a:lstStyle/>
        <a:p>
          <a:r>
            <a:rPr lang="en-US"/>
            <a:t>The listed threat actors are governmental bodies.</a:t>
          </a:r>
        </a:p>
      </dgm:t>
    </dgm:pt>
    <dgm:pt modelId="{91422734-C37D-4961-AB6A-BA95FA6DB95D}" type="parTrans" cxnId="{EF8535ED-467A-4097-A9FE-8631397FD19B}">
      <dgm:prSet/>
      <dgm:spPr/>
      <dgm:t>
        <a:bodyPr/>
        <a:lstStyle/>
        <a:p>
          <a:endParaRPr lang="en-US"/>
        </a:p>
      </dgm:t>
    </dgm:pt>
    <dgm:pt modelId="{8B60C802-2312-45E3-B38A-E5A75E4A4087}" type="sibTrans" cxnId="{EF8535ED-467A-4097-A9FE-8631397FD19B}">
      <dgm:prSet/>
      <dgm:spPr/>
      <dgm:t>
        <a:bodyPr/>
        <a:lstStyle/>
        <a:p>
          <a:endParaRPr lang="en-US"/>
        </a:p>
      </dgm:t>
    </dgm:pt>
    <dgm:pt modelId="{D1994A11-91D8-4F86-8C18-3B9E1CB3D0D0}">
      <dgm:prSet/>
      <dgm:spPr/>
      <dgm:t>
        <a:bodyPr/>
        <a:lstStyle/>
        <a:p>
          <a:r>
            <a:rPr lang="en-US"/>
            <a:t>They utilize the software to tap the phones of their citizens.</a:t>
          </a:r>
        </a:p>
      </dgm:t>
    </dgm:pt>
    <dgm:pt modelId="{05639A5B-2558-4505-81EE-DAD7D65E9ACA}" type="parTrans" cxnId="{DE46523B-EED8-4B59-BB70-1C6D5C8552C9}">
      <dgm:prSet/>
      <dgm:spPr/>
      <dgm:t>
        <a:bodyPr/>
        <a:lstStyle/>
        <a:p>
          <a:endParaRPr lang="en-US"/>
        </a:p>
      </dgm:t>
    </dgm:pt>
    <dgm:pt modelId="{D339E46D-6AB6-45E3-A538-F2C30CE76B0B}" type="sibTrans" cxnId="{DE46523B-EED8-4B59-BB70-1C6D5C8552C9}">
      <dgm:prSet/>
      <dgm:spPr/>
      <dgm:t>
        <a:bodyPr/>
        <a:lstStyle/>
        <a:p>
          <a:endParaRPr lang="en-US"/>
        </a:p>
      </dgm:t>
    </dgm:pt>
    <dgm:pt modelId="{0FE78A2C-0DE7-4E8B-B3C5-A8429D5604EC}">
      <dgm:prSet/>
      <dgm:spPr/>
      <dgm:t>
        <a:bodyPr/>
        <a:lstStyle/>
        <a:p>
          <a:r>
            <a:rPr lang="en-US"/>
            <a:t>They claim this is done as to maintain public safety.</a:t>
          </a:r>
        </a:p>
      </dgm:t>
    </dgm:pt>
    <dgm:pt modelId="{CB92154A-9301-4A84-83E9-5C4BA7C56F5A}" type="parTrans" cxnId="{91D0CDFC-8497-4069-98E0-27BF1AFB49B9}">
      <dgm:prSet/>
      <dgm:spPr/>
      <dgm:t>
        <a:bodyPr/>
        <a:lstStyle/>
        <a:p>
          <a:endParaRPr lang="en-US"/>
        </a:p>
      </dgm:t>
    </dgm:pt>
    <dgm:pt modelId="{92B46A3D-E374-489A-9BB1-7B04A8C211D5}" type="sibTrans" cxnId="{91D0CDFC-8497-4069-98E0-27BF1AFB49B9}">
      <dgm:prSet/>
      <dgm:spPr/>
      <dgm:t>
        <a:bodyPr/>
        <a:lstStyle/>
        <a:p>
          <a:endParaRPr lang="en-US"/>
        </a:p>
      </dgm:t>
    </dgm:pt>
    <dgm:pt modelId="{EDB989AD-4A8E-4594-8168-CADE4652D903}">
      <dgm:prSet/>
      <dgm:spPr/>
      <dgm:t>
        <a:bodyPr/>
        <a:lstStyle/>
        <a:p>
          <a:r>
            <a:rPr lang="en-US"/>
            <a:t>Terrorists could be detected, locations uncovered, etc.</a:t>
          </a:r>
        </a:p>
      </dgm:t>
    </dgm:pt>
    <dgm:pt modelId="{51A10789-ABB0-4473-9D6F-64D5F86AFB50}" type="parTrans" cxnId="{007101A2-6A3B-44E9-9BDE-9CDAB8B36A07}">
      <dgm:prSet/>
      <dgm:spPr/>
      <dgm:t>
        <a:bodyPr/>
        <a:lstStyle/>
        <a:p>
          <a:endParaRPr lang="en-US"/>
        </a:p>
      </dgm:t>
    </dgm:pt>
    <dgm:pt modelId="{11DC3829-803D-4C4C-87D2-5B255EA0F915}" type="sibTrans" cxnId="{007101A2-6A3B-44E9-9BDE-9CDAB8B36A07}">
      <dgm:prSet/>
      <dgm:spPr/>
      <dgm:t>
        <a:bodyPr/>
        <a:lstStyle/>
        <a:p>
          <a:endParaRPr lang="en-US"/>
        </a:p>
      </dgm:t>
    </dgm:pt>
    <dgm:pt modelId="{7FA03941-28EB-4196-82E8-B1D8DBFDFFC1}" type="pres">
      <dgm:prSet presAssocID="{2FAFFE2C-A594-4E01-87F1-78D8B1F99B7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E7609E3-A3E1-4627-9376-E61C8ADAC88A}" type="pres">
      <dgm:prSet presAssocID="{438A593A-810C-4F26-AF7B-BA91309E8F8A}" presName="root" presStyleCnt="0"/>
      <dgm:spPr/>
    </dgm:pt>
    <dgm:pt modelId="{473E5AF0-540D-4B4E-B37C-ABF182FF75C5}" type="pres">
      <dgm:prSet presAssocID="{438A593A-810C-4F26-AF7B-BA91309E8F8A}" presName="rootComposite" presStyleCnt="0"/>
      <dgm:spPr/>
    </dgm:pt>
    <dgm:pt modelId="{2CD9EB57-A83A-43AB-9EF2-57B218A9431C}" type="pres">
      <dgm:prSet presAssocID="{438A593A-810C-4F26-AF7B-BA91309E8F8A}" presName="rootText" presStyleLbl="node1" presStyleIdx="0" presStyleCnt="3"/>
      <dgm:spPr/>
    </dgm:pt>
    <dgm:pt modelId="{C4552787-881E-42C7-AE34-72B57AE6B1CE}" type="pres">
      <dgm:prSet presAssocID="{438A593A-810C-4F26-AF7B-BA91309E8F8A}" presName="rootConnector" presStyleLbl="node1" presStyleIdx="0" presStyleCnt="3"/>
      <dgm:spPr/>
    </dgm:pt>
    <dgm:pt modelId="{113CF945-7DD6-4388-B029-9C90628F21A9}" type="pres">
      <dgm:prSet presAssocID="{438A593A-810C-4F26-AF7B-BA91309E8F8A}" presName="childShape" presStyleCnt="0"/>
      <dgm:spPr/>
    </dgm:pt>
    <dgm:pt modelId="{2D351381-34AF-43E7-A07B-A58473D06BEA}" type="pres">
      <dgm:prSet presAssocID="{D1994A11-91D8-4F86-8C18-3B9E1CB3D0D0}" presName="root" presStyleCnt="0"/>
      <dgm:spPr/>
    </dgm:pt>
    <dgm:pt modelId="{B37BBF93-318F-4139-8CCE-1E2272912F9C}" type="pres">
      <dgm:prSet presAssocID="{D1994A11-91D8-4F86-8C18-3B9E1CB3D0D0}" presName="rootComposite" presStyleCnt="0"/>
      <dgm:spPr/>
    </dgm:pt>
    <dgm:pt modelId="{C4F0BDF2-60D8-4EAD-BF5A-F2B5B0835D85}" type="pres">
      <dgm:prSet presAssocID="{D1994A11-91D8-4F86-8C18-3B9E1CB3D0D0}" presName="rootText" presStyleLbl="node1" presStyleIdx="1" presStyleCnt="3"/>
      <dgm:spPr/>
    </dgm:pt>
    <dgm:pt modelId="{058CA879-6EF0-4692-A7CE-F2B601963C62}" type="pres">
      <dgm:prSet presAssocID="{D1994A11-91D8-4F86-8C18-3B9E1CB3D0D0}" presName="rootConnector" presStyleLbl="node1" presStyleIdx="1" presStyleCnt="3"/>
      <dgm:spPr/>
    </dgm:pt>
    <dgm:pt modelId="{3F02DB62-56F5-44E0-8409-A0BA17C4DF78}" type="pres">
      <dgm:prSet presAssocID="{D1994A11-91D8-4F86-8C18-3B9E1CB3D0D0}" presName="childShape" presStyleCnt="0"/>
      <dgm:spPr/>
    </dgm:pt>
    <dgm:pt modelId="{F22E32AF-E1B5-4E03-B192-FA8C17C0375C}" type="pres">
      <dgm:prSet presAssocID="{0FE78A2C-0DE7-4E8B-B3C5-A8429D5604EC}" presName="root" presStyleCnt="0"/>
      <dgm:spPr/>
    </dgm:pt>
    <dgm:pt modelId="{1072A0D6-E79C-4C36-84AF-D5859BAB7569}" type="pres">
      <dgm:prSet presAssocID="{0FE78A2C-0DE7-4E8B-B3C5-A8429D5604EC}" presName="rootComposite" presStyleCnt="0"/>
      <dgm:spPr/>
    </dgm:pt>
    <dgm:pt modelId="{DA6548E5-EC86-4C3D-8668-2903FE53FC06}" type="pres">
      <dgm:prSet presAssocID="{0FE78A2C-0DE7-4E8B-B3C5-A8429D5604EC}" presName="rootText" presStyleLbl="node1" presStyleIdx="2" presStyleCnt="3"/>
      <dgm:spPr/>
    </dgm:pt>
    <dgm:pt modelId="{1D017820-F9BB-4EE6-92A0-7CE086A7807E}" type="pres">
      <dgm:prSet presAssocID="{0FE78A2C-0DE7-4E8B-B3C5-A8429D5604EC}" presName="rootConnector" presStyleLbl="node1" presStyleIdx="2" presStyleCnt="3"/>
      <dgm:spPr/>
    </dgm:pt>
    <dgm:pt modelId="{B0EDC714-E8BA-4A79-9D15-E1A34F49A2CF}" type="pres">
      <dgm:prSet presAssocID="{0FE78A2C-0DE7-4E8B-B3C5-A8429D5604EC}" presName="childShape" presStyleCnt="0"/>
      <dgm:spPr/>
    </dgm:pt>
    <dgm:pt modelId="{AEF49D6B-C41B-445D-A5C4-7F0D3B7BC79C}" type="pres">
      <dgm:prSet presAssocID="{51A10789-ABB0-4473-9D6F-64D5F86AFB50}" presName="Name13" presStyleLbl="parChTrans1D2" presStyleIdx="0" presStyleCnt="1"/>
      <dgm:spPr/>
    </dgm:pt>
    <dgm:pt modelId="{21B3687C-7DFF-4DC6-8F87-DB50EF563EA5}" type="pres">
      <dgm:prSet presAssocID="{EDB989AD-4A8E-4594-8168-CADE4652D903}" presName="childText" presStyleLbl="bgAcc1" presStyleIdx="0" presStyleCnt="1">
        <dgm:presLayoutVars>
          <dgm:bulletEnabled val="1"/>
        </dgm:presLayoutVars>
      </dgm:prSet>
      <dgm:spPr/>
    </dgm:pt>
  </dgm:ptLst>
  <dgm:cxnLst>
    <dgm:cxn modelId="{85803202-1D5B-4040-94BB-927287974634}" type="presOf" srcId="{2FAFFE2C-A594-4E01-87F1-78D8B1F99B7C}" destId="{7FA03941-28EB-4196-82E8-B1D8DBFDFFC1}" srcOrd="0" destOrd="0" presId="urn:microsoft.com/office/officeart/2005/8/layout/hierarchy3"/>
    <dgm:cxn modelId="{1FEBED0C-F649-477B-889D-3403B141D4BB}" type="presOf" srcId="{D1994A11-91D8-4F86-8C18-3B9E1CB3D0D0}" destId="{058CA879-6EF0-4692-A7CE-F2B601963C62}" srcOrd="1" destOrd="0" presId="urn:microsoft.com/office/officeart/2005/8/layout/hierarchy3"/>
    <dgm:cxn modelId="{37B48829-ED14-4B04-BD50-C76B02635CCA}" type="presOf" srcId="{438A593A-810C-4F26-AF7B-BA91309E8F8A}" destId="{C4552787-881E-42C7-AE34-72B57AE6B1CE}" srcOrd="1" destOrd="0" presId="urn:microsoft.com/office/officeart/2005/8/layout/hierarchy3"/>
    <dgm:cxn modelId="{BD55B233-D4E5-4985-91B9-949CB8B6C636}" type="presOf" srcId="{51A10789-ABB0-4473-9D6F-64D5F86AFB50}" destId="{AEF49D6B-C41B-445D-A5C4-7F0D3B7BC79C}" srcOrd="0" destOrd="0" presId="urn:microsoft.com/office/officeart/2005/8/layout/hierarchy3"/>
    <dgm:cxn modelId="{DE46523B-EED8-4B59-BB70-1C6D5C8552C9}" srcId="{2FAFFE2C-A594-4E01-87F1-78D8B1F99B7C}" destId="{D1994A11-91D8-4F86-8C18-3B9E1CB3D0D0}" srcOrd="1" destOrd="0" parTransId="{05639A5B-2558-4505-81EE-DAD7D65E9ACA}" sibTransId="{D339E46D-6AB6-45E3-A538-F2C30CE76B0B}"/>
    <dgm:cxn modelId="{DB53AC6C-1B82-4CED-B3BB-AE9A6FCDAC3C}" type="presOf" srcId="{438A593A-810C-4F26-AF7B-BA91309E8F8A}" destId="{2CD9EB57-A83A-43AB-9EF2-57B218A9431C}" srcOrd="0" destOrd="0" presId="urn:microsoft.com/office/officeart/2005/8/layout/hierarchy3"/>
    <dgm:cxn modelId="{481A4B52-B4C4-4CE0-BC16-A86EF05DBB5D}" type="presOf" srcId="{EDB989AD-4A8E-4594-8168-CADE4652D903}" destId="{21B3687C-7DFF-4DC6-8F87-DB50EF563EA5}" srcOrd="0" destOrd="0" presId="urn:microsoft.com/office/officeart/2005/8/layout/hierarchy3"/>
    <dgm:cxn modelId="{9AA2CA7C-3E8B-43A3-BAC7-113BC660A81C}" type="presOf" srcId="{0FE78A2C-0DE7-4E8B-B3C5-A8429D5604EC}" destId="{DA6548E5-EC86-4C3D-8668-2903FE53FC06}" srcOrd="0" destOrd="0" presId="urn:microsoft.com/office/officeart/2005/8/layout/hierarchy3"/>
    <dgm:cxn modelId="{007101A2-6A3B-44E9-9BDE-9CDAB8B36A07}" srcId="{0FE78A2C-0DE7-4E8B-B3C5-A8429D5604EC}" destId="{EDB989AD-4A8E-4594-8168-CADE4652D903}" srcOrd="0" destOrd="0" parTransId="{51A10789-ABB0-4473-9D6F-64D5F86AFB50}" sibTransId="{11DC3829-803D-4C4C-87D2-5B255EA0F915}"/>
    <dgm:cxn modelId="{9A48B9C3-F2FC-4D52-85BA-B4B2409F2E85}" type="presOf" srcId="{0FE78A2C-0DE7-4E8B-B3C5-A8429D5604EC}" destId="{1D017820-F9BB-4EE6-92A0-7CE086A7807E}" srcOrd="1" destOrd="0" presId="urn:microsoft.com/office/officeart/2005/8/layout/hierarchy3"/>
    <dgm:cxn modelId="{7B9FD3D5-258D-4624-89DD-1FB0F840D4C8}" type="presOf" srcId="{D1994A11-91D8-4F86-8C18-3B9E1CB3D0D0}" destId="{C4F0BDF2-60D8-4EAD-BF5A-F2B5B0835D85}" srcOrd="0" destOrd="0" presId="urn:microsoft.com/office/officeart/2005/8/layout/hierarchy3"/>
    <dgm:cxn modelId="{EF8535ED-467A-4097-A9FE-8631397FD19B}" srcId="{2FAFFE2C-A594-4E01-87F1-78D8B1F99B7C}" destId="{438A593A-810C-4F26-AF7B-BA91309E8F8A}" srcOrd="0" destOrd="0" parTransId="{91422734-C37D-4961-AB6A-BA95FA6DB95D}" sibTransId="{8B60C802-2312-45E3-B38A-E5A75E4A4087}"/>
    <dgm:cxn modelId="{91D0CDFC-8497-4069-98E0-27BF1AFB49B9}" srcId="{2FAFFE2C-A594-4E01-87F1-78D8B1F99B7C}" destId="{0FE78A2C-0DE7-4E8B-B3C5-A8429D5604EC}" srcOrd="2" destOrd="0" parTransId="{CB92154A-9301-4A84-83E9-5C4BA7C56F5A}" sibTransId="{92B46A3D-E374-489A-9BB1-7B04A8C211D5}"/>
    <dgm:cxn modelId="{854CA46E-C8A8-4BC5-9EEB-2C5D0D2B2E70}" type="presParOf" srcId="{7FA03941-28EB-4196-82E8-B1D8DBFDFFC1}" destId="{6E7609E3-A3E1-4627-9376-E61C8ADAC88A}" srcOrd="0" destOrd="0" presId="urn:microsoft.com/office/officeart/2005/8/layout/hierarchy3"/>
    <dgm:cxn modelId="{054F958A-E434-42BC-8C53-3DD7556D7BF2}" type="presParOf" srcId="{6E7609E3-A3E1-4627-9376-E61C8ADAC88A}" destId="{473E5AF0-540D-4B4E-B37C-ABF182FF75C5}" srcOrd="0" destOrd="0" presId="urn:microsoft.com/office/officeart/2005/8/layout/hierarchy3"/>
    <dgm:cxn modelId="{F7A7BB6B-FFF7-473C-807F-DF67D661AE9E}" type="presParOf" srcId="{473E5AF0-540D-4B4E-B37C-ABF182FF75C5}" destId="{2CD9EB57-A83A-43AB-9EF2-57B218A9431C}" srcOrd="0" destOrd="0" presId="urn:microsoft.com/office/officeart/2005/8/layout/hierarchy3"/>
    <dgm:cxn modelId="{1F7C7A8F-B6A7-4E01-8AB3-0E6878E0369C}" type="presParOf" srcId="{473E5AF0-540D-4B4E-B37C-ABF182FF75C5}" destId="{C4552787-881E-42C7-AE34-72B57AE6B1CE}" srcOrd="1" destOrd="0" presId="urn:microsoft.com/office/officeart/2005/8/layout/hierarchy3"/>
    <dgm:cxn modelId="{23E2632C-479E-48B0-B584-C1DF1C1BFCFE}" type="presParOf" srcId="{6E7609E3-A3E1-4627-9376-E61C8ADAC88A}" destId="{113CF945-7DD6-4388-B029-9C90628F21A9}" srcOrd="1" destOrd="0" presId="urn:microsoft.com/office/officeart/2005/8/layout/hierarchy3"/>
    <dgm:cxn modelId="{4B076E17-35C2-47A1-8746-3924243C21E3}" type="presParOf" srcId="{7FA03941-28EB-4196-82E8-B1D8DBFDFFC1}" destId="{2D351381-34AF-43E7-A07B-A58473D06BEA}" srcOrd="1" destOrd="0" presId="urn:microsoft.com/office/officeart/2005/8/layout/hierarchy3"/>
    <dgm:cxn modelId="{9E4FCCAC-7106-424F-995B-D359E3795675}" type="presParOf" srcId="{2D351381-34AF-43E7-A07B-A58473D06BEA}" destId="{B37BBF93-318F-4139-8CCE-1E2272912F9C}" srcOrd="0" destOrd="0" presId="urn:microsoft.com/office/officeart/2005/8/layout/hierarchy3"/>
    <dgm:cxn modelId="{0A8D90B2-C2BA-4DEA-A79F-1697721EA3BF}" type="presParOf" srcId="{B37BBF93-318F-4139-8CCE-1E2272912F9C}" destId="{C4F0BDF2-60D8-4EAD-BF5A-F2B5B0835D85}" srcOrd="0" destOrd="0" presId="urn:microsoft.com/office/officeart/2005/8/layout/hierarchy3"/>
    <dgm:cxn modelId="{F7ADE2B5-280B-4373-AB41-3B5BB97B9E62}" type="presParOf" srcId="{B37BBF93-318F-4139-8CCE-1E2272912F9C}" destId="{058CA879-6EF0-4692-A7CE-F2B601963C62}" srcOrd="1" destOrd="0" presId="urn:microsoft.com/office/officeart/2005/8/layout/hierarchy3"/>
    <dgm:cxn modelId="{5054DDC5-FA73-4EEB-92EE-54A17C5D341A}" type="presParOf" srcId="{2D351381-34AF-43E7-A07B-A58473D06BEA}" destId="{3F02DB62-56F5-44E0-8409-A0BA17C4DF78}" srcOrd="1" destOrd="0" presId="urn:microsoft.com/office/officeart/2005/8/layout/hierarchy3"/>
    <dgm:cxn modelId="{2EEA2F06-A0E0-4584-8480-4D799977460B}" type="presParOf" srcId="{7FA03941-28EB-4196-82E8-B1D8DBFDFFC1}" destId="{F22E32AF-E1B5-4E03-B192-FA8C17C0375C}" srcOrd="2" destOrd="0" presId="urn:microsoft.com/office/officeart/2005/8/layout/hierarchy3"/>
    <dgm:cxn modelId="{58922350-19B1-4C3C-8A24-3BDA22A32B09}" type="presParOf" srcId="{F22E32AF-E1B5-4E03-B192-FA8C17C0375C}" destId="{1072A0D6-E79C-4C36-84AF-D5859BAB7569}" srcOrd="0" destOrd="0" presId="urn:microsoft.com/office/officeart/2005/8/layout/hierarchy3"/>
    <dgm:cxn modelId="{0310BAF5-614D-4E7F-AFF5-7E87A20565B1}" type="presParOf" srcId="{1072A0D6-E79C-4C36-84AF-D5859BAB7569}" destId="{DA6548E5-EC86-4C3D-8668-2903FE53FC06}" srcOrd="0" destOrd="0" presId="urn:microsoft.com/office/officeart/2005/8/layout/hierarchy3"/>
    <dgm:cxn modelId="{63A2B3E3-6C72-438A-BAC4-D018607DB784}" type="presParOf" srcId="{1072A0D6-E79C-4C36-84AF-D5859BAB7569}" destId="{1D017820-F9BB-4EE6-92A0-7CE086A7807E}" srcOrd="1" destOrd="0" presId="urn:microsoft.com/office/officeart/2005/8/layout/hierarchy3"/>
    <dgm:cxn modelId="{9F91E1DE-0960-4D61-8E2A-9B1A26F5EB6E}" type="presParOf" srcId="{F22E32AF-E1B5-4E03-B192-FA8C17C0375C}" destId="{B0EDC714-E8BA-4A79-9D15-E1A34F49A2CF}" srcOrd="1" destOrd="0" presId="urn:microsoft.com/office/officeart/2005/8/layout/hierarchy3"/>
    <dgm:cxn modelId="{E89665EA-11CD-4138-A217-9E2498DA594B}" type="presParOf" srcId="{B0EDC714-E8BA-4A79-9D15-E1A34F49A2CF}" destId="{AEF49D6B-C41B-445D-A5C4-7F0D3B7BC79C}" srcOrd="0" destOrd="0" presId="urn:microsoft.com/office/officeart/2005/8/layout/hierarchy3"/>
    <dgm:cxn modelId="{988BD60D-2C6E-4156-BB3E-38AB5144671B}" type="presParOf" srcId="{B0EDC714-E8BA-4A79-9D15-E1A34F49A2CF}" destId="{21B3687C-7DFF-4DC6-8F87-DB50EF563EA5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060643-93CF-494A-A4F8-528EABACC17E}" type="doc">
      <dgm:prSet loTypeId="urn:microsoft.com/office/officeart/2017/3/layout/DropPinTimeline" loCatId="time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3D179BE-508D-453A-9C31-C10FFB477E5B}">
      <dgm:prSet phldrT="[Text]" phldr="0"/>
      <dgm:spPr/>
      <dgm:t>
        <a:bodyPr/>
        <a:lstStyle/>
        <a:p>
          <a:pPr>
            <a:defRPr b="1"/>
          </a:pPr>
          <a:r>
            <a:rPr lang="en-US">
              <a:latin typeface="Calibri Light" panose="020F0302020204030204"/>
            </a:rPr>
            <a:t>2016</a:t>
          </a:r>
          <a:endParaRPr lang="en-US"/>
        </a:p>
      </dgm:t>
    </dgm:pt>
    <dgm:pt modelId="{C4C158D0-7A27-434F-A22B-05ADABFCE71A}" type="parTrans" cxnId="{F2AF0463-208B-4864-8B36-EF9605548B51}">
      <dgm:prSet/>
      <dgm:spPr/>
      <dgm:t>
        <a:bodyPr/>
        <a:lstStyle/>
        <a:p>
          <a:endParaRPr lang="en-US"/>
        </a:p>
      </dgm:t>
    </dgm:pt>
    <dgm:pt modelId="{02CD5A82-A147-4F44-B3DC-9C4114FAA476}" type="sibTrans" cxnId="{F2AF0463-208B-4864-8B36-EF9605548B51}">
      <dgm:prSet/>
      <dgm:spPr/>
      <dgm:t>
        <a:bodyPr/>
        <a:lstStyle/>
        <a:p>
          <a:endParaRPr lang="en-US"/>
        </a:p>
      </dgm:t>
    </dgm:pt>
    <dgm:pt modelId="{A5C29024-C77E-41CF-8FCB-73753983B9AF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Ahmed Mansoor was targeted with Pegasus, and alerted the Citizen Lab</a:t>
          </a:r>
          <a:endParaRPr lang="en-US"/>
        </a:p>
      </dgm:t>
    </dgm:pt>
    <dgm:pt modelId="{BBBDA2CD-B364-4C87-9AB0-7419C33CED69}" type="parTrans" cxnId="{23D0D472-C423-4AAE-B87D-248DB0EB8E12}">
      <dgm:prSet/>
      <dgm:spPr/>
      <dgm:t>
        <a:bodyPr/>
        <a:lstStyle/>
        <a:p>
          <a:endParaRPr lang="en-US"/>
        </a:p>
      </dgm:t>
    </dgm:pt>
    <dgm:pt modelId="{335FFC97-DF43-46CB-8FEE-CFEAC9CE3268}" type="sibTrans" cxnId="{23D0D472-C423-4AAE-B87D-248DB0EB8E12}">
      <dgm:prSet/>
      <dgm:spPr/>
      <dgm:t>
        <a:bodyPr/>
        <a:lstStyle/>
        <a:p>
          <a:endParaRPr lang="en-US"/>
        </a:p>
      </dgm:t>
    </dgm:pt>
    <dgm:pt modelId="{61B05384-E35C-4ABC-8F49-CBF3743B6668}">
      <dgm:prSet phldrT="[Text]" phldr="0"/>
      <dgm:spPr/>
      <dgm:t>
        <a:bodyPr/>
        <a:lstStyle/>
        <a:p>
          <a:pPr>
            <a:defRPr b="1"/>
          </a:pPr>
          <a:r>
            <a:rPr lang="en-US">
              <a:latin typeface="Calibri Light" panose="020F0302020204030204"/>
            </a:rPr>
            <a:t>2018</a:t>
          </a:r>
          <a:endParaRPr lang="en-US"/>
        </a:p>
      </dgm:t>
    </dgm:pt>
    <dgm:pt modelId="{8E0CFBBD-9AD9-4106-830F-0173ABAD8570}" type="parTrans" cxnId="{C5813AA8-0802-49D7-8CA5-47015B36EB52}">
      <dgm:prSet/>
      <dgm:spPr/>
      <dgm:t>
        <a:bodyPr/>
        <a:lstStyle/>
        <a:p>
          <a:endParaRPr lang="en-US"/>
        </a:p>
      </dgm:t>
    </dgm:pt>
    <dgm:pt modelId="{B8922DF8-0B65-4F20-8338-88091E5D52F7}" type="sibTrans" cxnId="{C5813AA8-0802-49D7-8CA5-47015B36EB52}">
      <dgm:prSet/>
      <dgm:spPr/>
      <dgm:t>
        <a:bodyPr/>
        <a:lstStyle/>
        <a:p>
          <a:endParaRPr lang="en-US"/>
        </a:p>
      </dgm:t>
    </dgm:pt>
    <dgm:pt modelId="{7E1305B3-549B-4195-9BB7-AB9D8F727081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Jamal Khashoggi was killed with the aid of Pegasus</a:t>
          </a:r>
          <a:endParaRPr lang="en-US"/>
        </a:p>
      </dgm:t>
    </dgm:pt>
    <dgm:pt modelId="{2C5B24FF-50F3-4A5C-823E-B397AC3CE449}" type="parTrans" cxnId="{816A306A-3546-4032-A3DD-213CE195A8BE}">
      <dgm:prSet/>
      <dgm:spPr/>
      <dgm:t>
        <a:bodyPr/>
        <a:lstStyle/>
        <a:p>
          <a:endParaRPr lang="en-US"/>
        </a:p>
      </dgm:t>
    </dgm:pt>
    <dgm:pt modelId="{2984F4D6-D7E6-4F02-BD4E-BA5AFB6212FC}" type="sibTrans" cxnId="{816A306A-3546-4032-A3DD-213CE195A8BE}">
      <dgm:prSet/>
      <dgm:spPr/>
      <dgm:t>
        <a:bodyPr/>
        <a:lstStyle/>
        <a:p>
          <a:endParaRPr lang="en-US"/>
        </a:p>
      </dgm:t>
    </dgm:pt>
    <dgm:pt modelId="{1BC6B30A-B6AF-4040-B55B-395549170604}">
      <dgm:prSet phldrT="[Text]" phldr="0"/>
      <dgm:spPr/>
      <dgm:t>
        <a:bodyPr/>
        <a:lstStyle/>
        <a:p>
          <a:pPr>
            <a:defRPr b="1"/>
          </a:pPr>
          <a:r>
            <a:rPr lang="en-US">
              <a:latin typeface="Calibri Light" panose="020F0302020204030204"/>
            </a:rPr>
            <a:t>2020</a:t>
          </a:r>
          <a:endParaRPr lang="en-US"/>
        </a:p>
      </dgm:t>
    </dgm:pt>
    <dgm:pt modelId="{8DEC7C19-9911-49FF-8F9F-A5B675F4C1C8}" type="parTrans" cxnId="{32812D00-D3B3-44C1-B0A8-259ED6B55011}">
      <dgm:prSet/>
      <dgm:spPr/>
      <dgm:t>
        <a:bodyPr/>
        <a:lstStyle/>
        <a:p>
          <a:endParaRPr lang="en-US"/>
        </a:p>
      </dgm:t>
    </dgm:pt>
    <dgm:pt modelId="{E172A5E9-9FB7-4E49-9944-A8612C567300}" type="sibTrans" cxnId="{32812D00-D3B3-44C1-B0A8-259ED6B55011}">
      <dgm:prSet/>
      <dgm:spPr/>
      <dgm:t>
        <a:bodyPr/>
        <a:lstStyle/>
        <a:p>
          <a:endParaRPr lang="en-US"/>
        </a:p>
      </dgm:t>
    </dgm:pt>
    <dgm:pt modelId="{D001EB80-F4A6-4AEC-8768-F67DCC0DBE1E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To speak out against NSO, the Pegasus Project was created</a:t>
          </a:r>
          <a:endParaRPr lang="en-US"/>
        </a:p>
      </dgm:t>
    </dgm:pt>
    <dgm:pt modelId="{6940F204-8B97-4C06-B449-8C391F011651}" type="parTrans" cxnId="{8EA36328-F216-43CA-B32F-3365B78B347D}">
      <dgm:prSet/>
      <dgm:spPr/>
      <dgm:t>
        <a:bodyPr/>
        <a:lstStyle/>
        <a:p>
          <a:endParaRPr lang="en-US"/>
        </a:p>
      </dgm:t>
    </dgm:pt>
    <dgm:pt modelId="{2B4F47ED-48F6-4DFB-B627-42234E670F73}" type="sibTrans" cxnId="{8EA36328-F216-43CA-B32F-3365B78B347D}">
      <dgm:prSet/>
      <dgm:spPr/>
      <dgm:t>
        <a:bodyPr/>
        <a:lstStyle/>
        <a:p>
          <a:endParaRPr lang="en-US"/>
        </a:p>
      </dgm:t>
    </dgm:pt>
    <dgm:pt modelId="{8B93AC43-E521-4DFF-AEC8-149AC6F0B7C3}">
      <dgm:prSet phldr="0"/>
      <dgm:spPr/>
      <dgm:t>
        <a:bodyPr/>
        <a:lstStyle/>
        <a:p>
          <a:pPr>
            <a:defRPr b="1"/>
          </a:pPr>
          <a:r>
            <a:rPr lang="en-US" b="0">
              <a:latin typeface="Calibri Light" panose="020F0302020204030204"/>
            </a:rPr>
            <a:t>2021</a:t>
          </a:r>
          <a:endParaRPr lang="en-US">
            <a:latin typeface="Calibri Light" panose="020F0302020204030204"/>
          </a:endParaRPr>
        </a:p>
      </dgm:t>
    </dgm:pt>
    <dgm:pt modelId="{42C8A392-75CC-41B2-ACE3-06A214452381}" type="parTrans" cxnId="{AD67DFBF-BFB2-4330-BB1D-3ADEF874FADB}">
      <dgm:prSet/>
      <dgm:spPr/>
    </dgm:pt>
    <dgm:pt modelId="{435FB4E1-C4AE-48F2-9FD3-A52E17C59155}" type="sibTrans" cxnId="{AD67DFBF-BFB2-4330-BB1D-3ADEF874FADB}">
      <dgm:prSet/>
      <dgm:spPr/>
    </dgm:pt>
    <dgm:pt modelId="{F9DCCBD8-9BF3-402F-AA0D-38A34F3F8BD0}">
      <dgm:prSet phldr="0"/>
      <dgm:spPr/>
      <dgm:t>
        <a:bodyPr/>
        <a:lstStyle/>
        <a:p>
          <a:pPr rtl="0"/>
          <a:r>
            <a:rPr lang="en-US" b="0">
              <a:latin typeface="Calibri Light" panose="020F0302020204030204"/>
            </a:rPr>
            <a:t>Mexico makes their first Pegasus usage-related arrest</a:t>
          </a:r>
        </a:p>
      </dgm:t>
    </dgm:pt>
    <dgm:pt modelId="{6E7927AA-3E8F-4726-A249-1E44B0D18C40}" type="parTrans" cxnId="{BA46E414-45E4-4723-B935-2250E6CEDED7}">
      <dgm:prSet/>
      <dgm:spPr/>
    </dgm:pt>
    <dgm:pt modelId="{D877F79A-284F-4003-9A6A-FC9ECE084078}" type="sibTrans" cxnId="{BA46E414-45E4-4723-B935-2250E6CEDED7}">
      <dgm:prSet/>
      <dgm:spPr/>
    </dgm:pt>
    <dgm:pt modelId="{2B749C57-1DBC-49E8-BDDD-82A4C3018CDD}">
      <dgm:prSet phldr="0"/>
      <dgm:spPr/>
      <dgm:t>
        <a:bodyPr/>
        <a:lstStyle/>
        <a:p>
          <a:pPr>
            <a:defRPr b="1"/>
          </a:pPr>
          <a:r>
            <a:rPr lang="en-US">
              <a:latin typeface="Calibri Light" panose="020F0302020204030204"/>
            </a:rPr>
            <a:t>2011</a:t>
          </a:r>
        </a:p>
      </dgm:t>
    </dgm:pt>
    <dgm:pt modelId="{DAFBD6EF-B78C-496D-ADBC-430BC3615500}" type="parTrans" cxnId="{0A5E641B-F001-451E-8021-3270BB504A7B}">
      <dgm:prSet/>
      <dgm:spPr/>
    </dgm:pt>
    <dgm:pt modelId="{ED031AC0-8A68-425E-8765-9DEA50AF183D}" type="sibTrans" cxnId="{0A5E641B-F001-451E-8021-3270BB504A7B}">
      <dgm:prSet/>
      <dgm:spPr/>
    </dgm:pt>
    <dgm:pt modelId="{F4044A22-9B91-4422-9AA6-E328C9DB1BD0}">
      <dgm:prSet phldr="0"/>
      <dgm:spPr/>
      <dgm:t>
        <a:bodyPr/>
        <a:lstStyle/>
        <a:p>
          <a:pPr rtl="0"/>
          <a:r>
            <a:rPr lang="en-US" b="1">
              <a:latin typeface="Calibri Light" panose="020F0302020204030204"/>
            </a:rPr>
            <a:t>The first recorded usage of Pegasus was used to arrest El Chapo, a Mexican drug lord</a:t>
          </a:r>
          <a:endParaRPr lang="en-US">
            <a:latin typeface="Calibri Light" panose="020F0302020204030204"/>
          </a:endParaRPr>
        </a:p>
      </dgm:t>
    </dgm:pt>
    <dgm:pt modelId="{0B0AB057-13ED-41B2-A0C8-8A8A20BE362D}" type="parTrans" cxnId="{217D0B16-58E1-4ECD-BAAB-E66F4F5366AE}">
      <dgm:prSet/>
      <dgm:spPr/>
    </dgm:pt>
    <dgm:pt modelId="{8E29822C-D35A-467F-A69E-5C18F866C625}" type="sibTrans" cxnId="{217D0B16-58E1-4ECD-BAAB-E66F4F5366AE}">
      <dgm:prSet/>
      <dgm:spPr/>
    </dgm:pt>
    <dgm:pt modelId="{60DBF353-164E-4C28-8B38-23C262945711}" type="pres">
      <dgm:prSet presAssocID="{4B060643-93CF-494A-A4F8-528EABACC17E}" presName="root" presStyleCnt="0">
        <dgm:presLayoutVars>
          <dgm:chMax/>
          <dgm:chPref/>
          <dgm:animLvl val="lvl"/>
        </dgm:presLayoutVars>
      </dgm:prSet>
      <dgm:spPr/>
    </dgm:pt>
    <dgm:pt modelId="{25F8689B-2DD0-427C-A1EE-D279F5D9CA91}" type="pres">
      <dgm:prSet presAssocID="{4B060643-93CF-494A-A4F8-528EABACC17E}" presName="divider" presStyleLbl="fgAcc1" presStyleIdx="0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BE5CE33B-106F-4CE1-9A89-24992EF12C6E}" type="pres">
      <dgm:prSet presAssocID="{4B060643-93CF-494A-A4F8-528EABACC17E}" presName="nodes" presStyleCnt="0">
        <dgm:presLayoutVars>
          <dgm:chMax/>
          <dgm:chPref/>
          <dgm:animLvl val="lvl"/>
        </dgm:presLayoutVars>
      </dgm:prSet>
      <dgm:spPr/>
    </dgm:pt>
    <dgm:pt modelId="{C3577849-3EE8-4B10-B6E8-28B5B263E403}" type="pres">
      <dgm:prSet presAssocID="{2B749C57-1DBC-49E8-BDDD-82A4C3018CDD}" presName="composite" presStyleCnt="0"/>
      <dgm:spPr/>
    </dgm:pt>
    <dgm:pt modelId="{69388AE7-3221-4FD1-B893-971EC6135EAA}" type="pres">
      <dgm:prSet presAssocID="{2B749C57-1DBC-49E8-BDDD-82A4C3018CDD}" presName="ConnectorPoint" presStyleLbl="lnNode1" presStyleIdx="0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12473567-ABB6-472A-8490-79AE638BCFEF}" type="pres">
      <dgm:prSet presAssocID="{2B749C57-1DBC-49E8-BDDD-82A4C3018CDD}" presName="DropPinPlaceHolder" presStyleCnt="0"/>
      <dgm:spPr/>
    </dgm:pt>
    <dgm:pt modelId="{E03C89FB-52A9-4E07-8804-0227C9357FD9}" type="pres">
      <dgm:prSet presAssocID="{2B749C57-1DBC-49E8-BDDD-82A4C3018CDD}" presName="DropPin" presStyleLbl="alignNode1" presStyleIdx="0" presStyleCnt="5"/>
      <dgm:spPr/>
    </dgm:pt>
    <dgm:pt modelId="{3A5DC277-41EB-4FEA-932C-B3AB81F03A81}" type="pres">
      <dgm:prSet presAssocID="{2B749C57-1DBC-49E8-BDDD-82A4C3018CDD}" presName="Ellipse" presStyleLbl="fgAcc1" presStyleIdx="1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68CBF534-4035-4B1E-B4A8-20DC5C7C3B00}" type="pres">
      <dgm:prSet presAssocID="{2B749C57-1DBC-49E8-BDDD-82A4C3018CDD}" presName="L2TextContainer" presStyleLbl="revTx" presStyleIdx="0" presStyleCnt="10">
        <dgm:presLayoutVars>
          <dgm:bulletEnabled val="1"/>
        </dgm:presLayoutVars>
      </dgm:prSet>
      <dgm:spPr/>
    </dgm:pt>
    <dgm:pt modelId="{D000F6BA-FF32-4045-ADB0-F07DDFE52AB9}" type="pres">
      <dgm:prSet presAssocID="{2B749C57-1DBC-49E8-BDDD-82A4C3018CDD}" presName="L1TextContainer" presStyleLbl="revTx" presStyleIdx="1" presStyleCnt="10">
        <dgm:presLayoutVars>
          <dgm:chMax val="1"/>
          <dgm:chPref val="1"/>
          <dgm:bulletEnabled val="1"/>
        </dgm:presLayoutVars>
      </dgm:prSet>
      <dgm:spPr/>
    </dgm:pt>
    <dgm:pt modelId="{1AD4B355-4261-45EC-9973-7314207E9D94}" type="pres">
      <dgm:prSet presAssocID="{2B749C57-1DBC-49E8-BDDD-82A4C3018CDD}" presName="ConnectLine" presStyleLbl="sibTrans1D1" presStyleIdx="0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4F9132AA-8487-484D-97A7-8685CDF89A76}" type="pres">
      <dgm:prSet presAssocID="{2B749C57-1DBC-49E8-BDDD-82A4C3018CDD}" presName="EmptyPlaceHolder" presStyleCnt="0"/>
      <dgm:spPr/>
    </dgm:pt>
    <dgm:pt modelId="{24C3B2A8-18D1-4343-8144-098A6B053CC0}" type="pres">
      <dgm:prSet presAssocID="{ED031AC0-8A68-425E-8765-9DEA50AF183D}" presName="spaceBetweenRectangles" presStyleCnt="0"/>
      <dgm:spPr/>
    </dgm:pt>
    <dgm:pt modelId="{3B4C68E3-1998-44E4-B172-4FE96CAE0CC0}" type="pres">
      <dgm:prSet presAssocID="{D3D179BE-508D-453A-9C31-C10FFB477E5B}" presName="composite" presStyleCnt="0"/>
      <dgm:spPr/>
    </dgm:pt>
    <dgm:pt modelId="{B69B0120-5C1A-4AE2-B816-04158A40F4EE}" type="pres">
      <dgm:prSet presAssocID="{D3D179BE-508D-453A-9C31-C10FFB477E5B}" presName="ConnectorPoint" presStyleLbl="lnNode1" presStyleIdx="1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2C1E126F-FDCC-4385-805F-5A13179F7F1D}" type="pres">
      <dgm:prSet presAssocID="{D3D179BE-508D-453A-9C31-C10FFB477E5B}" presName="DropPinPlaceHolder" presStyleCnt="0"/>
      <dgm:spPr/>
    </dgm:pt>
    <dgm:pt modelId="{5821405E-A40E-41BC-805F-B8E708842227}" type="pres">
      <dgm:prSet presAssocID="{D3D179BE-508D-453A-9C31-C10FFB477E5B}" presName="DropPin" presStyleLbl="alignNode1" presStyleIdx="1" presStyleCnt="5"/>
      <dgm:spPr/>
    </dgm:pt>
    <dgm:pt modelId="{2C2BA99A-9450-474E-A77C-910C0615B907}" type="pres">
      <dgm:prSet presAssocID="{D3D179BE-508D-453A-9C31-C10FFB477E5B}" presName="Ellipse" presStyleLbl="fgAcc1" presStyleIdx="2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B2C5196D-A223-47DC-801A-DDD417F220F0}" type="pres">
      <dgm:prSet presAssocID="{D3D179BE-508D-453A-9C31-C10FFB477E5B}" presName="L2TextContainer" presStyleLbl="revTx" presStyleIdx="2" presStyleCnt="10">
        <dgm:presLayoutVars>
          <dgm:bulletEnabled val="1"/>
        </dgm:presLayoutVars>
      </dgm:prSet>
      <dgm:spPr/>
    </dgm:pt>
    <dgm:pt modelId="{5912BA00-868A-4614-9816-4C113D02E3BA}" type="pres">
      <dgm:prSet presAssocID="{D3D179BE-508D-453A-9C31-C10FFB477E5B}" presName="L1TextContainer" presStyleLbl="revTx" presStyleIdx="3" presStyleCnt="10">
        <dgm:presLayoutVars>
          <dgm:chMax val="1"/>
          <dgm:chPref val="1"/>
          <dgm:bulletEnabled val="1"/>
        </dgm:presLayoutVars>
      </dgm:prSet>
      <dgm:spPr/>
    </dgm:pt>
    <dgm:pt modelId="{09E1F0CC-8F9B-42DB-AD01-67D25E3F359C}" type="pres">
      <dgm:prSet presAssocID="{D3D179BE-508D-453A-9C31-C10FFB477E5B}" presName="ConnectLine" presStyleLbl="sibTrans1D1" presStyleIdx="1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3B7A70E7-177B-4988-A514-46277811F64B}" type="pres">
      <dgm:prSet presAssocID="{D3D179BE-508D-453A-9C31-C10FFB477E5B}" presName="EmptyPlaceHolder" presStyleCnt="0"/>
      <dgm:spPr/>
    </dgm:pt>
    <dgm:pt modelId="{97DD0D0D-F865-450B-B43A-52CCD9653608}" type="pres">
      <dgm:prSet presAssocID="{02CD5A82-A147-4F44-B3DC-9C4114FAA476}" presName="spaceBetweenRectangles" presStyleCnt="0"/>
      <dgm:spPr/>
    </dgm:pt>
    <dgm:pt modelId="{B17CBC36-0A42-46C1-855C-1E41FA3809FC}" type="pres">
      <dgm:prSet presAssocID="{61B05384-E35C-4ABC-8F49-CBF3743B6668}" presName="composite" presStyleCnt="0"/>
      <dgm:spPr/>
    </dgm:pt>
    <dgm:pt modelId="{4632A53E-93AC-4A62-855F-9E140D97F5DC}" type="pres">
      <dgm:prSet presAssocID="{61B05384-E35C-4ABC-8F49-CBF3743B6668}" presName="ConnectorPoint" presStyleLbl="lnNode1" presStyleIdx="2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6A434F88-02C9-4E4B-B0BB-6196D166D92C}" type="pres">
      <dgm:prSet presAssocID="{61B05384-E35C-4ABC-8F49-CBF3743B6668}" presName="DropPinPlaceHolder" presStyleCnt="0"/>
      <dgm:spPr/>
    </dgm:pt>
    <dgm:pt modelId="{F61E52DA-CE8A-4435-A1B4-3CE91F982786}" type="pres">
      <dgm:prSet presAssocID="{61B05384-E35C-4ABC-8F49-CBF3743B6668}" presName="DropPin" presStyleLbl="alignNode1" presStyleIdx="2" presStyleCnt="5"/>
      <dgm:spPr/>
    </dgm:pt>
    <dgm:pt modelId="{F3FD6C97-CD8E-4921-8344-A8DA596BD1E3}" type="pres">
      <dgm:prSet presAssocID="{61B05384-E35C-4ABC-8F49-CBF3743B6668}" presName="Ellipse" presStyleLbl="fgAcc1" presStyleIdx="3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0D0A8E33-EFAA-4589-9EBD-E268D5400CF3}" type="pres">
      <dgm:prSet presAssocID="{61B05384-E35C-4ABC-8F49-CBF3743B6668}" presName="L2TextContainer" presStyleLbl="revTx" presStyleIdx="4" presStyleCnt="10">
        <dgm:presLayoutVars>
          <dgm:bulletEnabled val="1"/>
        </dgm:presLayoutVars>
      </dgm:prSet>
      <dgm:spPr/>
    </dgm:pt>
    <dgm:pt modelId="{A36523D4-543D-49F5-B72F-4B55E532A5CC}" type="pres">
      <dgm:prSet presAssocID="{61B05384-E35C-4ABC-8F49-CBF3743B6668}" presName="L1TextContainer" presStyleLbl="revTx" presStyleIdx="5" presStyleCnt="10">
        <dgm:presLayoutVars>
          <dgm:chMax val="1"/>
          <dgm:chPref val="1"/>
          <dgm:bulletEnabled val="1"/>
        </dgm:presLayoutVars>
      </dgm:prSet>
      <dgm:spPr/>
    </dgm:pt>
    <dgm:pt modelId="{EA652EFE-335B-4A2A-94D2-70B20A408601}" type="pres">
      <dgm:prSet presAssocID="{61B05384-E35C-4ABC-8F49-CBF3743B6668}" presName="ConnectLine" presStyleLbl="sibTrans1D1" presStyleIdx="2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92EA093B-1C0D-4920-AC97-2762D503A9CC}" type="pres">
      <dgm:prSet presAssocID="{61B05384-E35C-4ABC-8F49-CBF3743B6668}" presName="EmptyPlaceHolder" presStyleCnt="0"/>
      <dgm:spPr/>
    </dgm:pt>
    <dgm:pt modelId="{C11156A0-EDE0-4C8C-B99C-AC4C59235BD5}" type="pres">
      <dgm:prSet presAssocID="{B8922DF8-0B65-4F20-8338-88091E5D52F7}" presName="spaceBetweenRectangles" presStyleCnt="0"/>
      <dgm:spPr/>
    </dgm:pt>
    <dgm:pt modelId="{FCAA8377-7829-48E5-8BBA-83FC6F9FE33B}" type="pres">
      <dgm:prSet presAssocID="{1BC6B30A-B6AF-4040-B55B-395549170604}" presName="composite" presStyleCnt="0"/>
      <dgm:spPr/>
    </dgm:pt>
    <dgm:pt modelId="{EBB4DD67-0F50-4B43-992F-3DA092E77985}" type="pres">
      <dgm:prSet presAssocID="{1BC6B30A-B6AF-4040-B55B-395549170604}" presName="ConnectorPoint" presStyleLbl="lnNode1" presStyleIdx="3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BD889D38-13DE-467A-89F3-44E3239C6E8A}" type="pres">
      <dgm:prSet presAssocID="{1BC6B30A-B6AF-4040-B55B-395549170604}" presName="DropPinPlaceHolder" presStyleCnt="0"/>
      <dgm:spPr/>
    </dgm:pt>
    <dgm:pt modelId="{732C093E-8B40-4FE6-A4FD-7109D6F8031B}" type="pres">
      <dgm:prSet presAssocID="{1BC6B30A-B6AF-4040-B55B-395549170604}" presName="DropPin" presStyleLbl="alignNode1" presStyleIdx="3" presStyleCnt="5"/>
      <dgm:spPr/>
    </dgm:pt>
    <dgm:pt modelId="{DA19A106-A73D-4102-944E-BFE11FDB8562}" type="pres">
      <dgm:prSet presAssocID="{1BC6B30A-B6AF-4040-B55B-395549170604}" presName="Ellipse" presStyleLbl="fgAcc1" presStyleIdx="4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A23B2134-692F-4E10-8CC2-14686CE26374}" type="pres">
      <dgm:prSet presAssocID="{1BC6B30A-B6AF-4040-B55B-395549170604}" presName="L2TextContainer" presStyleLbl="revTx" presStyleIdx="6" presStyleCnt="10">
        <dgm:presLayoutVars>
          <dgm:bulletEnabled val="1"/>
        </dgm:presLayoutVars>
      </dgm:prSet>
      <dgm:spPr/>
    </dgm:pt>
    <dgm:pt modelId="{D024FE42-D5FF-46BE-961A-8F02AC07E3A2}" type="pres">
      <dgm:prSet presAssocID="{1BC6B30A-B6AF-4040-B55B-395549170604}" presName="L1TextContainer" presStyleLbl="revTx" presStyleIdx="7" presStyleCnt="10">
        <dgm:presLayoutVars>
          <dgm:chMax val="1"/>
          <dgm:chPref val="1"/>
          <dgm:bulletEnabled val="1"/>
        </dgm:presLayoutVars>
      </dgm:prSet>
      <dgm:spPr/>
    </dgm:pt>
    <dgm:pt modelId="{C0DF6A7D-EB41-4B64-A868-0C1E023B6441}" type="pres">
      <dgm:prSet presAssocID="{1BC6B30A-B6AF-4040-B55B-395549170604}" presName="ConnectLine" presStyleLbl="sibTrans1D1" presStyleIdx="3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4E706FE2-A15F-488D-BD25-B52A841C3DF7}" type="pres">
      <dgm:prSet presAssocID="{1BC6B30A-B6AF-4040-B55B-395549170604}" presName="EmptyPlaceHolder" presStyleCnt="0"/>
      <dgm:spPr/>
    </dgm:pt>
    <dgm:pt modelId="{A9F275F7-ABEE-4C53-A29D-D17F15FA1E0D}" type="pres">
      <dgm:prSet presAssocID="{E172A5E9-9FB7-4E49-9944-A8612C567300}" presName="spaceBetweenRectangles" presStyleCnt="0"/>
      <dgm:spPr/>
    </dgm:pt>
    <dgm:pt modelId="{6C8922D7-9C90-42C1-BFC7-34553CCC16E7}" type="pres">
      <dgm:prSet presAssocID="{8B93AC43-E521-4DFF-AEC8-149AC6F0B7C3}" presName="composite" presStyleCnt="0"/>
      <dgm:spPr/>
    </dgm:pt>
    <dgm:pt modelId="{7CD8B307-7E5C-4C14-B3D7-53E3A251A62F}" type="pres">
      <dgm:prSet presAssocID="{8B93AC43-E521-4DFF-AEC8-149AC6F0B7C3}" presName="ConnectorPoint" presStyleLbl="lnNode1" presStyleIdx="4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6FF9673F-920D-4AD6-98AA-B84230021A10}" type="pres">
      <dgm:prSet presAssocID="{8B93AC43-E521-4DFF-AEC8-149AC6F0B7C3}" presName="DropPinPlaceHolder" presStyleCnt="0"/>
      <dgm:spPr/>
    </dgm:pt>
    <dgm:pt modelId="{B9B1E0F1-42B8-446C-9C73-3C5C279D0265}" type="pres">
      <dgm:prSet presAssocID="{8B93AC43-E521-4DFF-AEC8-149AC6F0B7C3}" presName="DropPin" presStyleLbl="alignNode1" presStyleIdx="4" presStyleCnt="5"/>
      <dgm:spPr/>
    </dgm:pt>
    <dgm:pt modelId="{1BD8152E-545D-4C3A-8FF9-08FB699781A5}" type="pres">
      <dgm:prSet presAssocID="{8B93AC43-E521-4DFF-AEC8-149AC6F0B7C3}" presName="Ellipse" presStyleLbl="fgAcc1" presStyleIdx="5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9386D9D0-F526-4913-8C97-21854991FF93}" type="pres">
      <dgm:prSet presAssocID="{8B93AC43-E521-4DFF-AEC8-149AC6F0B7C3}" presName="L2TextContainer" presStyleLbl="revTx" presStyleIdx="8" presStyleCnt="10">
        <dgm:presLayoutVars>
          <dgm:bulletEnabled val="1"/>
        </dgm:presLayoutVars>
      </dgm:prSet>
      <dgm:spPr/>
    </dgm:pt>
    <dgm:pt modelId="{E57F5BF9-AAD5-4AA0-9A30-47FD11026C23}" type="pres">
      <dgm:prSet presAssocID="{8B93AC43-E521-4DFF-AEC8-149AC6F0B7C3}" presName="L1TextContainer" presStyleLbl="revTx" presStyleIdx="9" presStyleCnt="10">
        <dgm:presLayoutVars>
          <dgm:chMax val="1"/>
          <dgm:chPref val="1"/>
          <dgm:bulletEnabled val="1"/>
        </dgm:presLayoutVars>
      </dgm:prSet>
      <dgm:spPr/>
    </dgm:pt>
    <dgm:pt modelId="{1100E8AC-EFC2-4884-95BD-0BC313283AF3}" type="pres">
      <dgm:prSet presAssocID="{8B93AC43-E521-4DFF-AEC8-149AC6F0B7C3}" presName="ConnectLine" presStyleLbl="sibTrans1D1" presStyleIdx="4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9E38E2D0-50B9-4EA1-9D1C-0D24EA99B25F}" type="pres">
      <dgm:prSet presAssocID="{8B93AC43-E521-4DFF-AEC8-149AC6F0B7C3}" presName="EmptyPlaceHolder" presStyleCnt="0"/>
      <dgm:spPr/>
    </dgm:pt>
  </dgm:ptLst>
  <dgm:cxnLst>
    <dgm:cxn modelId="{32812D00-D3B3-44C1-B0A8-259ED6B55011}" srcId="{4B060643-93CF-494A-A4F8-528EABACC17E}" destId="{1BC6B30A-B6AF-4040-B55B-395549170604}" srcOrd="3" destOrd="0" parTransId="{8DEC7C19-9911-49FF-8F9F-A5B675F4C1C8}" sibTransId="{E172A5E9-9FB7-4E49-9944-A8612C567300}"/>
    <dgm:cxn modelId="{D0137611-A570-4F0B-B82F-0E93D922A1F3}" type="presOf" srcId="{4B060643-93CF-494A-A4F8-528EABACC17E}" destId="{60DBF353-164E-4C28-8B38-23C262945711}" srcOrd="0" destOrd="0" presId="urn:microsoft.com/office/officeart/2017/3/layout/DropPinTimeline"/>
    <dgm:cxn modelId="{BA46E414-45E4-4723-B935-2250E6CEDED7}" srcId="{8B93AC43-E521-4DFF-AEC8-149AC6F0B7C3}" destId="{F9DCCBD8-9BF3-402F-AA0D-38A34F3F8BD0}" srcOrd="0" destOrd="0" parTransId="{6E7927AA-3E8F-4726-A249-1E44B0D18C40}" sibTransId="{D877F79A-284F-4003-9A6A-FC9ECE084078}"/>
    <dgm:cxn modelId="{217D0B16-58E1-4ECD-BAAB-E66F4F5366AE}" srcId="{2B749C57-1DBC-49E8-BDDD-82A4C3018CDD}" destId="{F4044A22-9B91-4422-9AA6-E328C9DB1BD0}" srcOrd="0" destOrd="0" parTransId="{0B0AB057-13ED-41B2-A0C8-8A8A20BE362D}" sibTransId="{8E29822C-D35A-467F-A69E-5C18F866C625}"/>
    <dgm:cxn modelId="{0A5E641B-F001-451E-8021-3270BB504A7B}" srcId="{4B060643-93CF-494A-A4F8-528EABACC17E}" destId="{2B749C57-1DBC-49E8-BDDD-82A4C3018CDD}" srcOrd="0" destOrd="0" parTransId="{DAFBD6EF-B78C-496D-ADBC-430BC3615500}" sibTransId="{ED031AC0-8A68-425E-8765-9DEA50AF183D}"/>
    <dgm:cxn modelId="{EB76D622-01F8-42EB-AB30-1ED611C72C24}" type="presOf" srcId="{D001EB80-F4A6-4AEC-8768-F67DCC0DBE1E}" destId="{A23B2134-692F-4E10-8CC2-14686CE26374}" srcOrd="0" destOrd="0" presId="urn:microsoft.com/office/officeart/2017/3/layout/DropPinTimeline"/>
    <dgm:cxn modelId="{8EA36328-F216-43CA-B32F-3365B78B347D}" srcId="{1BC6B30A-B6AF-4040-B55B-395549170604}" destId="{D001EB80-F4A6-4AEC-8768-F67DCC0DBE1E}" srcOrd="0" destOrd="0" parTransId="{6940F204-8B97-4C06-B449-8C391F011651}" sibTransId="{2B4F47ED-48F6-4DFB-B627-42234E670F73}"/>
    <dgm:cxn modelId="{3DB70B32-86FD-474C-867B-8EEA70CD5F4C}" type="presOf" srcId="{8B93AC43-E521-4DFF-AEC8-149AC6F0B7C3}" destId="{E57F5BF9-AAD5-4AA0-9A30-47FD11026C23}" srcOrd="0" destOrd="0" presId="urn:microsoft.com/office/officeart/2017/3/layout/DropPinTimeline"/>
    <dgm:cxn modelId="{F2AF0463-208B-4864-8B36-EF9605548B51}" srcId="{4B060643-93CF-494A-A4F8-528EABACC17E}" destId="{D3D179BE-508D-453A-9C31-C10FFB477E5B}" srcOrd="1" destOrd="0" parTransId="{C4C158D0-7A27-434F-A22B-05ADABFCE71A}" sibTransId="{02CD5A82-A147-4F44-B3DC-9C4114FAA476}"/>
    <dgm:cxn modelId="{816A306A-3546-4032-A3DD-213CE195A8BE}" srcId="{61B05384-E35C-4ABC-8F49-CBF3743B6668}" destId="{7E1305B3-549B-4195-9BB7-AB9D8F727081}" srcOrd="0" destOrd="0" parTransId="{2C5B24FF-50F3-4A5C-823E-B397AC3CE449}" sibTransId="{2984F4D6-D7E6-4F02-BD4E-BA5AFB6212FC}"/>
    <dgm:cxn modelId="{F45C4351-5887-426F-AA85-B5475EF6969E}" type="presOf" srcId="{61B05384-E35C-4ABC-8F49-CBF3743B6668}" destId="{A36523D4-543D-49F5-B72F-4B55E532A5CC}" srcOrd="0" destOrd="0" presId="urn:microsoft.com/office/officeart/2017/3/layout/DropPinTimeline"/>
    <dgm:cxn modelId="{23D0D472-C423-4AAE-B87D-248DB0EB8E12}" srcId="{D3D179BE-508D-453A-9C31-C10FFB477E5B}" destId="{A5C29024-C77E-41CF-8FCB-73753983B9AF}" srcOrd="0" destOrd="0" parTransId="{BBBDA2CD-B364-4C87-9AB0-7419C33CED69}" sibTransId="{335FFC97-DF43-46CB-8FEE-CFEAC9CE3268}"/>
    <dgm:cxn modelId="{DAAA98A5-A522-42C9-A49D-598C53F8C5BB}" type="presOf" srcId="{D3D179BE-508D-453A-9C31-C10FFB477E5B}" destId="{5912BA00-868A-4614-9816-4C113D02E3BA}" srcOrd="0" destOrd="0" presId="urn:microsoft.com/office/officeart/2017/3/layout/DropPinTimeline"/>
    <dgm:cxn modelId="{C5813AA8-0802-49D7-8CA5-47015B36EB52}" srcId="{4B060643-93CF-494A-A4F8-528EABACC17E}" destId="{61B05384-E35C-4ABC-8F49-CBF3743B6668}" srcOrd="2" destOrd="0" parTransId="{8E0CFBBD-9AD9-4106-830F-0173ABAD8570}" sibTransId="{B8922DF8-0B65-4F20-8338-88091E5D52F7}"/>
    <dgm:cxn modelId="{EDFA7CAE-6F16-492D-AC87-549979570389}" type="presOf" srcId="{7E1305B3-549B-4195-9BB7-AB9D8F727081}" destId="{0D0A8E33-EFAA-4589-9EBD-E268D5400CF3}" srcOrd="0" destOrd="0" presId="urn:microsoft.com/office/officeart/2017/3/layout/DropPinTimeline"/>
    <dgm:cxn modelId="{8E7433B0-3DFB-4F9D-9A62-0F21338152C4}" type="presOf" srcId="{F4044A22-9B91-4422-9AA6-E328C9DB1BD0}" destId="{68CBF534-4035-4B1E-B4A8-20DC5C7C3B00}" srcOrd="0" destOrd="0" presId="urn:microsoft.com/office/officeart/2017/3/layout/DropPinTimeline"/>
    <dgm:cxn modelId="{AD67DFBF-BFB2-4330-BB1D-3ADEF874FADB}" srcId="{4B060643-93CF-494A-A4F8-528EABACC17E}" destId="{8B93AC43-E521-4DFF-AEC8-149AC6F0B7C3}" srcOrd="4" destOrd="0" parTransId="{42C8A392-75CC-41B2-ACE3-06A214452381}" sibTransId="{435FB4E1-C4AE-48F2-9FD3-A52E17C59155}"/>
    <dgm:cxn modelId="{4A6EB2EB-5D1E-4711-964A-4E75A2F53566}" type="presOf" srcId="{2B749C57-1DBC-49E8-BDDD-82A4C3018CDD}" destId="{D000F6BA-FF32-4045-ADB0-F07DDFE52AB9}" srcOrd="0" destOrd="0" presId="urn:microsoft.com/office/officeart/2017/3/layout/DropPinTimeline"/>
    <dgm:cxn modelId="{47FAC7F1-3F2D-409A-99BD-26098F76150F}" type="presOf" srcId="{1BC6B30A-B6AF-4040-B55B-395549170604}" destId="{D024FE42-D5FF-46BE-961A-8F02AC07E3A2}" srcOrd="0" destOrd="0" presId="urn:microsoft.com/office/officeart/2017/3/layout/DropPinTimeline"/>
    <dgm:cxn modelId="{F8D41DF7-E3FC-465C-9AD2-11F9A46ADF43}" type="presOf" srcId="{A5C29024-C77E-41CF-8FCB-73753983B9AF}" destId="{B2C5196D-A223-47DC-801A-DDD417F220F0}" srcOrd="0" destOrd="0" presId="urn:microsoft.com/office/officeart/2017/3/layout/DropPinTimeline"/>
    <dgm:cxn modelId="{C0F31EFD-B97F-4D75-B636-FA264D81982E}" type="presOf" srcId="{F9DCCBD8-9BF3-402F-AA0D-38A34F3F8BD0}" destId="{9386D9D0-F526-4913-8C97-21854991FF93}" srcOrd="0" destOrd="0" presId="urn:microsoft.com/office/officeart/2017/3/layout/DropPinTimeline"/>
    <dgm:cxn modelId="{5C3A1A10-03F9-4744-AD3E-02BD6283DDF6}" type="presParOf" srcId="{60DBF353-164E-4C28-8B38-23C262945711}" destId="{25F8689B-2DD0-427C-A1EE-D279F5D9CA91}" srcOrd="0" destOrd="0" presId="urn:microsoft.com/office/officeart/2017/3/layout/DropPinTimeline"/>
    <dgm:cxn modelId="{FA318F6C-83B2-463F-9E08-F4CF4E785996}" type="presParOf" srcId="{60DBF353-164E-4C28-8B38-23C262945711}" destId="{BE5CE33B-106F-4CE1-9A89-24992EF12C6E}" srcOrd="1" destOrd="0" presId="urn:microsoft.com/office/officeart/2017/3/layout/DropPinTimeline"/>
    <dgm:cxn modelId="{EE0EF8D2-0045-4618-BE97-A6F7086BB233}" type="presParOf" srcId="{BE5CE33B-106F-4CE1-9A89-24992EF12C6E}" destId="{C3577849-3EE8-4B10-B6E8-28B5B263E403}" srcOrd="0" destOrd="0" presId="urn:microsoft.com/office/officeart/2017/3/layout/DropPinTimeline"/>
    <dgm:cxn modelId="{7CF362EB-B911-41EE-AE07-197DBAEC4675}" type="presParOf" srcId="{C3577849-3EE8-4B10-B6E8-28B5B263E403}" destId="{69388AE7-3221-4FD1-B893-971EC6135EAA}" srcOrd="0" destOrd="0" presId="urn:microsoft.com/office/officeart/2017/3/layout/DropPinTimeline"/>
    <dgm:cxn modelId="{3BFA2015-528F-405C-989B-E8E722041DB4}" type="presParOf" srcId="{C3577849-3EE8-4B10-B6E8-28B5B263E403}" destId="{12473567-ABB6-472A-8490-79AE638BCFEF}" srcOrd="1" destOrd="0" presId="urn:microsoft.com/office/officeart/2017/3/layout/DropPinTimeline"/>
    <dgm:cxn modelId="{27DE32D5-F1C4-4A69-A16B-AA203FF16F0A}" type="presParOf" srcId="{12473567-ABB6-472A-8490-79AE638BCFEF}" destId="{E03C89FB-52A9-4E07-8804-0227C9357FD9}" srcOrd="0" destOrd="0" presId="urn:microsoft.com/office/officeart/2017/3/layout/DropPinTimeline"/>
    <dgm:cxn modelId="{A226AB85-6A1A-48BE-B935-5B659EC1C916}" type="presParOf" srcId="{12473567-ABB6-472A-8490-79AE638BCFEF}" destId="{3A5DC277-41EB-4FEA-932C-B3AB81F03A81}" srcOrd="1" destOrd="0" presId="urn:microsoft.com/office/officeart/2017/3/layout/DropPinTimeline"/>
    <dgm:cxn modelId="{F0D523DC-10F7-4F42-B7C6-4672CF311834}" type="presParOf" srcId="{C3577849-3EE8-4B10-B6E8-28B5B263E403}" destId="{68CBF534-4035-4B1E-B4A8-20DC5C7C3B00}" srcOrd="2" destOrd="0" presId="urn:microsoft.com/office/officeart/2017/3/layout/DropPinTimeline"/>
    <dgm:cxn modelId="{1CEF0A4B-BF26-45B4-9481-CC5E5D20BCFD}" type="presParOf" srcId="{C3577849-3EE8-4B10-B6E8-28B5B263E403}" destId="{D000F6BA-FF32-4045-ADB0-F07DDFE52AB9}" srcOrd="3" destOrd="0" presId="urn:microsoft.com/office/officeart/2017/3/layout/DropPinTimeline"/>
    <dgm:cxn modelId="{667EAFF8-95ED-45E3-B148-28B11905FFE0}" type="presParOf" srcId="{C3577849-3EE8-4B10-B6E8-28B5B263E403}" destId="{1AD4B355-4261-45EC-9973-7314207E9D94}" srcOrd="4" destOrd="0" presId="urn:microsoft.com/office/officeart/2017/3/layout/DropPinTimeline"/>
    <dgm:cxn modelId="{E6A4BE5B-6712-459F-B612-DF5574F70EDB}" type="presParOf" srcId="{C3577849-3EE8-4B10-B6E8-28B5B263E403}" destId="{4F9132AA-8487-484D-97A7-8685CDF89A76}" srcOrd="5" destOrd="0" presId="urn:microsoft.com/office/officeart/2017/3/layout/DropPinTimeline"/>
    <dgm:cxn modelId="{32AEE8BC-1479-4580-9EF3-EF710C34C83A}" type="presParOf" srcId="{BE5CE33B-106F-4CE1-9A89-24992EF12C6E}" destId="{24C3B2A8-18D1-4343-8144-098A6B053CC0}" srcOrd="1" destOrd="0" presId="urn:microsoft.com/office/officeart/2017/3/layout/DropPinTimeline"/>
    <dgm:cxn modelId="{44FA0A5B-264D-4A46-9E26-CDB906DF253F}" type="presParOf" srcId="{BE5CE33B-106F-4CE1-9A89-24992EF12C6E}" destId="{3B4C68E3-1998-44E4-B172-4FE96CAE0CC0}" srcOrd="2" destOrd="0" presId="urn:microsoft.com/office/officeart/2017/3/layout/DropPinTimeline"/>
    <dgm:cxn modelId="{74F9553B-852E-4169-A5F2-0C2993AEC273}" type="presParOf" srcId="{3B4C68E3-1998-44E4-B172-4FE96CAE0CC0}" destId="{B69B0120-5C1A-4AE2-B816-04158A40F4EE}" srcOrd="0" destOrd="0" presId="urn:microsoft.com/office/officeart/2017/3/layout/DropPinTimeline"/>
    <dgm:cxn modelId="{3D9826A3-0222-48DB-87F7-26E6909516BB}" type="presParOf" srcId="{3B4C68E3-1998-44E4-B172-4FE96CAE0CC0}" destId="{2C1E126F-FDCC-4385-805F-5A13179F7F1D}" srcOrd="1" destOrd="0" presId="urn:microsoft.com/office/officeart/2017/3/layout/DropPinTimeline"/>
    <dgm:cxn modelId="{7E2EA41C-E716-4D59-91C3-DC303C45D94F}" type="presParOf" srcId="{2C1E126F-FDCC-4385-805F-5A13179F7F1D}" destId="{5821405E-A40E-41BC-805F-B8E708842227}" srcOrd="0" destOrd="0" presId="urn:microsoft.com/office/officeart/2017/3/layout/DropPinTimeline"/>
    <dgm:cxn modelId="{C90912C8-F364-45FF-BD25-0F36AA349278}" type="presParOf" srcId="{2C1E126F-FDCC-4385-805F-5A13179F7F1D}" destId="{2C2BA99A-9450-474E-A77C-910C0615B907}" srcOrd="1" destOrd="0" presId="urn:microsoft.com/office/officeart/2017/3/layout/DropPinTimeline"/>
    <dgm:cxn modelId="{8A6B06C1-607A-40AA-AB2B-4CC185C79348}" type="presParOf" srcId="{3B4C68E3-1998-44E4-B172-4FE96CAE0CC0}" destId="{B2C5196D-A223-47DC-801A-DDD417F220F0}" srcOrd="2" destOrd="0" presId="urn:microsoft.com/office/officeart/2017/3/layout/DropPinTimeline"/>
    <dgm:cxn modelId="{1BD7B959-5860-4321-B5D4-62BB447F2AF2}" type="presParOf" srcId="{3B4C68E3-1998-44E4-B172-4FE96CAE0CC0}" destId="{5912BA00-868A-4614-9816-4C113D02E3BA}" srcOrd="3" destOrd="0" presId="urn:microsoft.com/office/officeart/2017/3/layout/DropPinTimeline"/>
    <dgm:cxn modelId="{1DB3BF4D-DFD6-4437-866D-227CBEC46794}" type="presParOf" srcId="{3B4C68E3-1998-44E4-B172-4FE96CAE0CC0}" destId="{09E1F0CC-8F9B-42DB-AD01-67D25E3F359C}" srcOrd="4" destOrd="0" presId="urn:microsoft.com/office/officeart/2017/3/layout/DropPinTimeline"/>
    <dgm:cxn modelId="{4E45A89D-8E8F-4D8D-A8FC-22182567C201}" type="presParOf" srcId="{3B4C68E3-1998-44E4-B172-4FE96CAE0CC0}" destId="{3B7A70E7-177B-4988-A514-46277811F64B}" srcOrd="5" destOrd="0" presId="urn:microsoft.com/office/officeart/2017/3/layout/DropPinTimeline"/>
    <dgm:cxn modelId="{D696DA4C-8B38-4739-95AB-77B04183EE3B}" type="presParOf" srcId="{BE5CE33B-106F-4CE1-9A89-24992EF12C6E}" destId="{97DD0D0D-F865-450B-B43A-52CCD9653608}" srcOrd="3" destOrd="0" presId="urn:microsoft.com/office/officeart/2017/3/layout/DropPinTimeline"/>
    <dgm:cxn modelId="{574291E9-18B8-431C-99E3-0444ACB454A3}" type="presParOf" srcId="{BE5CE33B-106F-4CE1-9A89-24992EF12C6E}" destId="{B17CBC36-0A42-46C1-855C-1E41FA3809FC}" srcOrd="4" destOrd="0" presId="urn:microsoft.com/office/officeart/2017/3/layout/DropPinTimeline"/>
    <dgm:cxn modelId="{82227B62-058F-40BD-8E46-7DF1D77F1FF3}" type="presParOf" srcId="{B17CBC36-0A42-46C1-855C-1E41FA3809FC}" destId="{4632A53E-93AC-4A62-855F-9E140D97F5DC}" srcOrd="0" destOrd="0" presId="urn:microsoft.com/office/officeart/2017/3/layout/DropPinTimeline"/>
    <dgm:cxn modelId="{DFF9E9DC-1263-4F5B-A9C7-888D93778DA0}" type="presParOf" srcId="{B17CBC36-0A42-46C1-855C-1E41FA3809FC}" destId="{6A434F88-02C9-4E4B-B0BB-6196D166D92C}" srcOrd="1" destOrd="0" presId="urn:microsoft.com/office/officeart/2017/3/layout/DropPinTimeline"/>
    <dgm:cxn modelId="{CF08BA60-39D4-46FA-A87C-03361386C38E}" type="presParOf" srcId="{6A434F88-02C9-4E4B-B0BB-6196D166D92C}" destId="{F61E52DA-CE8A-4435-A1B4-3CE91F982786}" srcOrd="0" destOrd="0" presId="urn:microsoft.com/office/officeart/2017/3/layout/DropPinTimeline"/>
    <dgm:cxn modelId="{DC3C0079-1CE4-4B8F-B4D3-640B4F91F4C2}" type="presParOf" srcId="{6A434F88-02C9-4E4B-B0BB-6196D166D92C}" destId="{F3FD6C97-CD8E-4921-8344-A8DA596BD1E3}" srcOrd="1" destOrd="0" presId="urn:microsoft.com/office/officeart/2017/3/layout/DropPinTimeline"/>
    <dgm:cxn modelId="{E5E9A53A-BCEF-441E-8762-48E10E6FE4C5}" type="presParOf" srcId="{B17CBC36-0A42-46C1-855C-1E41FA3809FC}" destId="{0D0A8E33-EFAA-4589-9EBD-E268D5400CF3}" srcOrd="2" destOrd="0" presId="urn:microsoft.com/office/officeart/2017/3/layout/DropPinTimeline"/>
    <dgm:cxn modelId="{6326451B-18DB-46A3-961C-00815BE00521}" type="presParOf" srcId="{B17CBC36-0A42-46C1-855C-1E41FA3809FC}" destId="{A36523D4-543D-49F5-B72F-4B55E532A5CC}" srcOrd="3" destOrd="0" presId="urn:microsoft.com/office/officeart/2017/3/layout/DropPinTimeline"/>
    <dgm:cxn modelId="{6EE8A6B6-F982-4276-9079-F45EB38AC497}" type="presParOf" srcId="{B17CBC36-0A42-46C1-855C-1E41FA3809FC}" destId="{EA652EFE-335B-4A2A-94D2-70B20A408601}" srcOrd="4" destOrd="0" presId="urn:microsoft.com/office/officeart/2017/3/layout/DropPinTimeline"/>
    <dgm:cxn modelId="{E396459A-DF46-4BDB-9788-EA61D3E6388F}" type="presParOf" srcId="{B17CBC36-0A42-46C1-855C-1E41FA3809FC}" destId="{92EA093B-1C0D-4920-AC97-2762D503A9CC}" srcOrd="5" destOrd="0" presId="urn:microsoft.com/office/officeart/2017/3/layout/DropPinTimeline"/>
    <dgm:cxn modelId="{120CCDE8-DD2A-4064-95C8-6B632826D43F}" type="presParOf" srcId="{BE5CE33B-106F-4CE1-9A89-24992EF12C6E}" destId="{C11156A0-EDE0-4C8C-B99C-AC4C59235BD5}" srcOrd="5" destOrd="0" presId="urn:microsoft.com/office/officeart/2017/3/layout/DropPinTimeline"/>
    <dgm:cxn modelId="{4CFFD2A0-412B-4B7A-A86A-FB6E65A40A69}" type="presParOf" srcId="{BE5CE33B-106F-4CE1-9A89-24992EF12C6E}" destId="{FCAA8377-7829-48E5-8BBA-83FC6F9FE33B}" srcOrd="6" destOrd="0" presId="urn:microsoft.com/office/officeart/2017/3/layout/DropPinTimeline"/>
    <dgm:cxn modelId="{07211B48-019B-48F2-99B9-4B2895193F2A}" type="presParOf" srcId="{FCAA8377-7829-48E5-8BBA-83FC6F9FE33B}" destId="{EBB4DD67-0F50-4B43-992F-3DA092E77985}" srcOrd="0" destOrd="0" presId="urn:microsoft.com/office/officeart/2017/3/layout/DropPinTimeline"/>
    <dgm:cxn modelId="{EA42BBAA-B932-4A72-9A45-BBBA8B26266C}" type="presParOf" srcId="{FCAA8377-7829-48E5-8BBA-83FC6F9FE33B}" destId="{BD889D38-13DE-467A-89F3-44E3239C6E8A}" srcOrd="1" destOrd="0" presId="urn:microsoft.com/office/officeart/2017/3/layout/DropPinTimeline"/>
    <dgm:cxn modelId="{FDB76CA9-B4CA-4AFC-B496-C41932B2E1B1}" type="presParOf" srcId="{BD889D38-13DE-467A-89F3-44E3239C6E8A}" destId="{732C093E-8B40-4FE6-A4FD-7109D6F8031B}" srcOrd="0" destOrd="0" presId="urn:microsoft.com/office/officeart/2017/3/layout/DropPinTimeline"/>
    <dgm:cxn modelId="{3540ECEE-9208-4745-96D4-4CFBDC6D162D}" type="presParOf" srcId="{BD889D38-13DE-467A-89F3-44E3239C6E8A}" destId="{DA19A106-A73D-4102-944E-BFE11FDB8562}" srcOrd="1" destOrd="0" presId="urn:microsoft.com/office/officeart/2017/3/layout/DropPinTimeline"/>
    <dgm:cxn modelId="{905355C9-26E7-409E-B05E-701999E4C175}" type="presParOf" srcId="{FCAA8377-7829-48E5-8BBA-83FC6F9FE33B}" destId="{A23B2134-692F-4E10-8CC2-14686CE26374}" srcOrd="2" destOrd="0" presId="urn:microsoft.com/office/officeart/2017/3/layout/DropPinTimeline"/>
    <dgm:cxn modelId="{15EF5E36-10E1-440A-8B7A-FC7C0A0416C1}" type="presParOf" srcId="{FCAA8377-7829-48E5-8BBA-83FC6F9FE33B}" destId="{D024FE42-D5FF-46BE-961A-8F02AC07E3A2}" srcOrd="3" destOrd="0" presId="urn:microsoft.com/office/officeart/2017/3/layout/DropPinTimeline"/>
    <dgm:cxn modelId="{7679D0CA-AF52-43AE-8966-54E6E15C9C7D}" type="presParOf" srcId="{FCAA8377-7829-48E5-8BBA-83FC6F9FE33B}" destId="{C0DF6A7D-EB41-4B64-A868-0C1E023B6441}" srcOrd="4" destOrd="0" presId="urn:microsoft.com/office/officeart/2017/3/layout/DropPinTimeline"/>
    <dgm:cxn modelId="{A4C72D1C-B33C-4A7C-939A-705D8B07CC49}" type="presParOf" srcId="{FCAA8377-7829-48E5-8BBA-83FC6F9FE33B}" destId="{4E706FE2-A15F-488D-BD25-B52A841C3DF7}" srcOrd="5" destOrd="0" presId="urn:microsoft.com/office/officeart/2017/3/layout/DropPinTimeline"/>
    <dgm:cxn modelId="{CC7C5EB0-0389-4FC0-96D8-5DCD4759A6CB}" type="presParOf" srcId="{BE5CE33B-106F-4CE1-9A89-24992EF12C6E}" destId="{A9F275F7-ABEE-4C53-A29D-D17F15FA1E0D}" srcOrd="7" destOrd="0" presId="urn:microsoft.com/office/officeart/2017/3/layout/DropPinTimeline"/>
    <dgm:cxn modelId="{94A6C264-38EE-4D99-AB40-7260D0D4B74F}" type="presParOf" srcId="{BE5CE33B-106F-4CE1-9A89-24992EF12C6E}" destId="{6C8922D7-9C90-42C1-BFC7-34553CCC16E7}" srcOrd="8" destOrd="0" presId="urn:microsoft.com/office/officeart/2017/3/layout/DropPinTimeline"/>
    <dgm:cxn modelId="{3EBDB75B-76F7-479A-A301-2655EED93ED2}" type="presParOf" srcId="{6C8922D7-9C90-42C1-BFC7-34553CCC16E7}" destId="{7CD8B307-7E5C-4C14-B3D7-53E3A251A62F}" srcOrd="0" destOrd="0" presId="urn:microsoft.com/office/officeart/2017/3/layout/DropPinTimeline"/>
    <dgm:cxn modelId="{B7BA0E6D-6813-4B95-B496-403504FDA41A}" type="presParOf" srcId="{6C8922D7-9C90-42C1-BFC7-34553CCC16E7}" destId="{6FF9673F-920D-4AD6-98AA-B84230021A10}" srcOrd="1" destOrd="0" presId="urn:microsoft.com/office/officeart/2017/3/layout/DropPinTimeline"/>
    <dgm:cxn modelId="{0AC25A45-2D06-47D9-87F9-E2A0979D25A6}" type="presParOf" srcId="{6FF9673F-920D-4AD6-98AA-B84230021A10}" destId="{B9B1E0F1-42B8-446C-9C73-3C5C279D0265}" srcOrd="0" destOrd="0" presId="urn:microsoft.com/office/officeart/2017/3/layout/DropPinTimeline"/>
    <dgm:cxn modelId="{15B36B45-C5F2-4734-B262-D79EC579BA69}" type="presParOf" srcId="{6FF9673F-920D-4AD6-98AA-B84230021A10}" destId="{1BD8152E-545D-4C3A-8FF9-08FB699781A5}" srcOrd="1" destOrd="0" presId="urn:microsoft.com/office/officeart/2017/3/layout/DropPinTimeline"/>
    <dgm:cxn modelId="{06C41D03-E609-4C97-A093-CE7DDB078FAF}" type="presParOf" srcId="{6C8922D7-9C90-42C1-BFC7-34553CCC16E7}" destId="{9386D9D0-F526-4913-8C97-21854991FF93}" srcOrd="2" destOrd="0" presId="urn:microsoft.com/office/officeart/2017/3/layout/DropPinTimeline"/>
    <dgm:cxn modelId="{52C5740F-71EC-43F1-87A0-DA4CC0398AC7}" type="presParOf" srcId="{6C8922D7-9C90-42C1-BFC7-34553CCC16E7}" destId="{E57F5BF9-AAD5-4AA0-9A30-47FD11026C23}" srcOrd="3" destOrd="0" presId="urn:microsoft.com/office/officeart/2017/3/layout/DropPinTimeline"/>
    <dgm:cxn modelId="{CE09ED75-B057-4DF2-BC4B-564C4E6DDE34}" type="presParOf" srcId="{6C8922D7-9C90-42C1-BFC7-34553CCC16E7}" destId="{1100E8AC-EFC2-4884-95BD-0BC313283AF3}" srcOrd="4" destOrd="0" presId="urn:microsoft.com/office/officeart/2017/3/layout/DropPinTimeline"/>
    <dgm:cxn modelId="{DF3FFF8D-11DE-4843-BD61-FE340F2B201C}" type="presParOf" srcId="{6C8922D7-9C90-42C1-BFC7-34553CCC16E7}" destId="{9E38E2D0-50B9-4EA1-9D1C-0D24EA99B25F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97A826-9117-4760-98A6-80BCF0E35DBF}">
      <dsp:nvSpPr>
        <dsp:cNvPr id="0" name=""/>
        <dsp:cNvSpPr/>
      </dsp:nvSpPr>
      <dsp:spPr>
        <a:xfrm>
          <a:off x="0" y="0"/>
          <a:ext cx="5125942" cy="11307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NSO is a company based in Israel that creates spyware like Pegasus.</a:t>
          </a:r>
        </a:p>
      </dsp:txBody>
      <dsp:txXfrm>
        <a:off x="33118" y="33118"/>
        <a:ext cx="3905803" cy="1064487"/>
      </dsp:txXfrm>
    </dsp:sp>
    <dsp:sp modelId="{2053E4F8-A121-4360-A6CD-BBB9CC4ACECE}">
      <dsp:nvSpPr>
        <dsp:cNvPr id="0" name=""/>
        <dsp:cNvSpPr/>
      </dsp:nvSpPr>
      <dsp:spPr>
        <a:xfrm>
          <a:off x="452289" y="1319177"/>
          <a:ext cx="5125942" cy="11307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They distribute spyware to governments who want to spy on HRAs.</a:t>
          </a:r>
        </a:p>
      </dsp:txBody>
      <dsp:txXfrm>
        <a:off x="485407" y="1352295"/>
        <a:ext cx="3872447" cy="1064487"/>
      </dsp:txXfrm>
    </dsp:sp>
    <dsp:sp modelId="{5671778B-DCE6-4938-BF37-3AF9C7D7DC8C}">
      <dsp:nvSpPr>
        <dsp:cNvPr id="0" name=""/>
        <dsp:cNvSpPr/>
      </dsp:nvSpPr>
      <dsp:spPr>
        <a:xfrm>
          <a:off x="904578" y="2638354"/>
          <a:ext cx="5125942" cy="11307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They have exploits on iPhones and WhatsApp, which are commonly used.</a:t>
          </a:r>
        </a:p>
      </dsp:txBody>
      <dsp:txXfrm>
        <a:off x="937696" y="2671472"/>
        <a:ext cx="3872447" cy="1064487"/>
      </dsp:txXfrm>
    </dsp:sp>
    <dsp:sp modelId="{B55604AC-510B-4A78-BAB7-F89453A86AB1}">
      <dsp:nvSpPr>
        <dsp:cNvPr id="0" name=""/>
        <dsp:cNvSpPr/>
      </dsp:nvSpPr>
      <dsp:spPr>
        <a:xfrm>
          <a:off x="4390972" y="857465"/>
          <a:ext cx="734970" cy="73497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4556340" y="857465"/>
        <a:ext cx="404234" cy="553065"/>
      </dsp:txXfrm>
    </dsp:sp>
    <dsp:sp modelId="{8455B854-544E-44AE-AD4C-F612E5E76F36}">
      <dsp:nvSpPr>
        <dsp:cNvPr id="0" name=""/>
        <dsp:cNvSpPr/>
      </dsp:nvSpPr>
      <dsp:spPr>
        <a:xfrm>
          <a:off x="4843261" y="2169104"/>
          <a:ext cx="734970" cy="73497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5008629" y="2169104"/>
        <a:ext cx="404234" cy="5530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D9EB57-A83A-43AB-9EF2-57B218A9431C}">
      <dsp:nvSpPr>
        <dsp:cNvPr id="0" name=""/>
        <dsp:cNvSpPr/>
      </dsp:nvSpPr>
      <dsp:spPr>
        <a:xfrm>
          <a:off x="1283" y="486074"/>
          <a:ext cx="3003723" cy="15018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The listed threat actors are governmental bodies.</a:t>
          </a:r>
        </a:p>
      </dsp:txBody>
      <dsp:txXfrm>
        <a:off x="45271" y="530062"/>
        <a:ext cx="2915747" cy="1413885"/>
      </dsp:txXfrm>
    </dsp:sp>
    <dsp:sp modelId="{C4F0BDF2-60D8-4EAD-BF5A-F2B5B0835D85}">
      <dsp:nvSpPr>
        <dsp:cNvPr id="0" name=""/>
        <dsp:cNvSpPr/>
      </dsp:nvSpPr>
      <dsp:spPr>
        <a:xfrm>
          <a:off x="3755938" y="486074"/>
          <a:ext cx="3003723" cy="15018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They utilize the software to tap the phones of their citizens.</a:t>
          </a:r>
        </a:p>
      </dsp:txBody>
      <dsp:txXfrm>
        <a:off x="3799926" y="530062"/>
        <a:ext cx="2915747" cy="1413885"/>
      </dsp:txXfrm>
    </dsp:sp>
    <dsp:sp modelId="{DA6548E5-EC86-4C3D-8668-2903FE53FC06}">
      <dsp:nvSpPr>
        <dsp:cNvPr id="0" name=""/>
        <dsp:cNvSpPr/>
      </dsp:nvSpPr>
      <dsp:spPr>
        <a:xfrm>
          <a:off x="7510592" y="486074"/>
          <a:ext cx="3003723" cy="15018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They claim this is done as to maintain public safety.</a:t>
          </a:r>
        </a:p>
      </dsp:txBody>
      <dsp:txXfrm>
        <a:off x="7554580" y="530062"/>
        <a:ext cx="2915747" cy="1413885"/>
      </dsp:txXfrm>
    </dsp:sp>
    <dsp:sp modelId="{AEF49D6B-C41B-445D-A5C4-7F0D3B7BC79C}">
      <dsp:nvSpPr>
        <dsp:cNvPr id="0" name=""/>
        <dsp:cNvSpPr/>
      </dsp:nvSpPr>
      <dsp:spPr>
        <a:xfrm>
          <a:off x="7810965" y="1987936"/>
          <a:ext cx="300372" cy="1126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26396"/>
              </a:lnTo>
              <a:lnTo>
                <a:pt x="300372" y="11263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B3687C-7DFF-4DC6-8F87-DB50EF563EA5}">
      <dsp:nvSpPr>
        <dsp:cNvPr id="0" name=""/>
        <dsp:cNvSpPr/>
      </dsp:nvSpPr>
      <dsp:spPr>
        <a:xfrm>
          <a:off x="8111337" y="2363401"/>
          <a:ext cx="2402978" cy="15018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Terrorists could be detected, locations uncovered, etc.</a:t>
          </a:r>
        </a:p>
      </dsp:txBody>
      <dsp:txXfrm>
        <a:off x="8155325" y="2407389"/>
        <a:ext cx="2315002" cy="14138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F8689B-2DD0-427C-A1EE-D279F5D9CA91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3C89FB-52A9-4E07-8804-0227C9357FD9}">
      <dsp:nvSpPr>
        <dsp:cNvPr id="0" name=""/>
        <dsp:cNvSpPr/>
      </dsp:nvSpPr>
      <dsp:spPr>
        <a:xfrm rot="8100000">
          <a:off x="66922" y="501406"/>
          <a:ext cx="319993" cy="319993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5DC277-41EB-4FEA-932C-B3AB81F03A81}">
      <dsp:nvSpPr>
        <dsp:cNvPr id="0" name=""/>
        <dsp:cNvSpPr/>
      </dsp:nvSpPr>
      <dsp:spPr>
        <a:xfrm>
          <a:off x="102470" y="536955"/>
          <a:ext cx="248896" cy="2488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CBF534-4035-4B1E-B4A8-20DC5C7C3B00}">
      <dsp:nvSpPr>
        <dsp:cNvPr id="0" name=""/>
        <dsp:cNvSpPr/>
      </dsp:nvSpPr>
      <dsp:spPr>
        <a:xfrm>
          <a:off x="453188" y="887672"/>
          <a:ext cx="2916487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Calibri Light" panose="020F0302020204030204"/>
            </a:rPr>
            <a:t>The first recorded usage of Pegasus was used to arrest El Chapo, a Mexican drug lord</a:t>
          </a:r>
          <a:endParaRPr lang="en-US" sz="1500" kern="1200">
            <a:latin typeface="Calibri Light" panose="020F0302020204030204"/>
          </a:endParaRPr>
        </a:p>
      </dsp:txBody>
      <dsp:txXfrm>
        <a:off x="453188" y="887672"/>
        <a:ext cx="2916487" cy="1287996"/>
      </dsp:txXfrm>
    </dsp:sp>
    <dsp:sp modelId="{D000F6BA-FF32-4045-ADB0-F07DDFE52AB9}">
      <dsp:nvSpPr>
        <dsp:cNvPr id="0" name=""/>
        <dsp:cNvSpPr/>
      </dsp:nvSpPr>
      <dsp:spPr>
        <a:xfrm>
          <a:off x="453188" y="435133"/>
          <a:ext cx="2916487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>
              <a:latin typeface="Calibri Light" panose="020F0302020204030204"/>
            </a:rPr>
            <a:t>2011</a:t>
          </a:r>
        </a:p>
      </dsp:txBody>
      <dsp:txXfrm>
        <a:off x="453188" y="435133"/>
        <a:ext cx="2916487" cy="452539"/>
      </dsp:txXfrm>
    </dsp:sp>
    <dsp:sp modelId="{1AD4B355-4261-45EC-9973-7314207E9D94}">
      <dsp:nvSpPr>
        <dsp:cNvPr id="0" name=""/>
        <dsp:cNvSpPr/>
      </dsp:nvSpPr>
      <dsp:spPr>
        <a:xfrm>
          <a:off x="226918" y="887672"/>
          <a:ext cx="0" cy="1287996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388AE7-3221-4FD1-B893-971EC6135EAA}">
      <dsp:nvSpPr>
        <dsp:cNvPr id="0" name=""/>
        <dsp:cNvSpPr/>
      </dsp:nvSpPr>
      <dsp:spPr>
        <a:xfrm>
          <a:off x="185317" y="2134940"/>
          <a:ext cx="81457" cy="814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21405E-A40E-41BC-805F-B8E708842227}">
      <dsp:nvSpPr>
        <dsp:cNvPr id="0" name=""/>
        <dsp:cNvSpPr/>
      </dsp:nvSpPr>
      <dsp:spPr>
        <a:xfrm rot="18900000">
          <a:off x="1817037" y="3529937"/>
          <a:ext cx="319993" cy="319993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2BA99A-9450-474E-A77C-910C0615B907}">
      <dsp:nvSpPr>
        <dsp:cNvPr id="0" name=""/>
        <dsp:cNvSpPr/>
      </dsp:nvSpPr>
      <dsp:spPr>
        <a:xfrm>
          <a:off x="1852585" y="3565486"/>
          <a:ext cx="248896" cy="2488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C5196D-A223-47DC-801A-DDD417F220F0}">
      <dsp:nvSpPr>
        <dsp:cNvPr id="0" name=""/>
        <dsp:cNvSpPr/>
      </dsp:nvSpPr>
      <dsp:spPr>
        <a:xfrm>
          <a:off x="2203303" y="2175669"/>
          <a:ext cx="2916487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 Light" panose="020F0302020204030204"/>
            </a:rPr>
            <a:t>Ahmed Mansoor was targeted with Pegasus, and alerted the Citizen Lab</a:t>
          </a:r>
          <a:endParaRPr lang="en-US" sz="1500" kern="1200"/>
        </a:p>
      </dsp:txBody>
      <dsp:txXfrm>
        <a:off x="2203303" y="2175669"/>
        <a:ext cx="2916487" cy="1287996"/>
      </dsp:txXfrm>
    </dsp:sp>
    <dsp:sp modelId="{5912BA00-868A-4614-9816-4C113D02E3BA}">
      <dsp:nvSpPr>
        <dsp:cNvPr id="0" name=""/>
        <dsp:cNvSpPr/>
      </dsp:nvSpPr>
      <dsp:spPr>
        <a:xfrm>
          <a:off x="2203303" y="3463665"/>
          <a:ext cx="2916487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>
              <a:latin typeface="Calibri Light" panose="020F0302020204030204"/>
            </a:rPr>
            <a:t>2016</a:t>
          </a:r>
          <a:endParaRPr lang="en-US" sz="2000" kern="1200"/>
        </a:p>
      </dsp:txBody>
      <dsp:txXfrm>
        <a:off x="2203303" y="3463665"/>
        <a:ext cx="2916487" cy="452539"/>
      </dsp:txXfrm>
    </dsp:sp>
    <dsp:sp modelId="{09E1F0CC-8F9B-42DB-AD01-67D25E3F359C}">
      <dsp:nvSpPr>
        <dsp:cNvPr id="0" name=""/>
        <dsp:cNvSpPr/>
      </dsp:nvSpPr>
      <dsp:spPr>
        <a:xfrm>
          <a:off x="1977034" y="2175669"/>
          <a:ext cx="0" cy="1287996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9B0120-5C1A-4AE2-B816-04158A40F4EE}">
      <dsp:nvSpPr>
        <dsp:cNvPr id="0" name=""/>
        <dsp:cNvSpPr/>
      </dsp:nvSpPr>
      <dsp:spPr>
        <a:xfrm>
          <a:off x="1935432" y="2134940"/>
          <a:ext cx="81457" cy="814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1E52DA-CE8A-4435-A1B4-3CE91F982786}">
      <dsp:nvSpPr>
        <dsp:cNvPr id="0" name=""/>
        <dsp:cNvSpPr/>
      </dsp:nvSpPr>
      <dsp:spPr>
        <a:xfrm rot="8100000">
          <a:off x="3567152" y="501406"/>
          <a:ext cx="319993" cy="319993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FD6C97-CD8E-4921-8344-A8DA596BD1E3}">
      <dsp:nvSpPr>
        <dsp:cNvPr id="0" name=""/>
        <dsp:cNvSpPr/>
      </dsp:nvSpPr>
      <dsp:spPr>
        <a:xfrm>
          <a:off x="3602701" y="536955"/>
          <a:ext cx="248896" cy="2488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0A8E33-EFAA-4589-9EBD-E268D5400CF3}">
      <dsp:nvSpPr>
        <dsp:cNvPr id="0" name=""/>
        <dsp:cNvSpPr/>
      </dsp:nvSpPr>
      <dsp:spPr>
        <a:xfrm>
          <a:off x="3953419" y="887672"/>
          <a:ext cx="2916487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 Light" panose="020F0302020204030204"/>
            </a:rPr>
            <a:t>Jamal Khashoggi was killed with the aid of Pegasus</a:t>
          </a:r>
          <a:endParaRPr lang="en-US" sz="1500" kern="1200"/>
        </a:p>
      </dsp:txBody>
      <dsp:txXfrm>
        <a:off x="3953419" y="887672"/>
        <a:ext cx="2916487" cy="1287996"/>
      </dsp:txXfrm>
    </dsp:sp>
    <dsp:sp modelId="{A36523D4-543D-49F5-B72F-4B55E532A5CC}">
      <dsp:nvSpPr>
        <dsp:cNvPr id="0" name=""/>
        <dsp:cNvSpPr/>
      </dsp:nvSpPr>
      <dsp:spPr>
        <a:xfrm>
          <a:off x="3953419" y="435133"/>
          <a:ext cx="2916487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>
              <a:latin typeface="Calibri Light" panose="020F0302020204030204"/>
            </a:rPr>
            <a:t>2018</a:t>
          </a:r>
          <a:endParaRPr lang="en-US" sz="2000" kern="1200"/>
        </a:p>
      </dsp:txBody>
      <dsp:txXfrm>
        <a:off x="3953419" y="435133"/>
        <a:ext cx="2916487" cy="452539"/>
      </dsp:txXfrm>
    </dsp:sp>
    <dsp:sp modelId="{EA652EFE-335B-4A2A-94D2-70B20A408601}">
      <dsp:nvSpPr>
        <dsp:cNvPr id="0" name=""/>
        <dsp:cNvSpPr/>
      </dsp:nvSpPr>
      <dsp:spPr>
        <a:xfrm>
          <a:off x="3727149" y="887672"/>
          <a:ext cx="0" cy="1287996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32A53E-93AC-4A62-855F-9E140D97F5DC}">
      <dsp:nvSpPr>
        <dsp:cNvPr id="0" name=""/>
        <dsp:cNvSpPr/>
      </dsp:nvSpPr>
      <dsp:spPr>
        <a:xfrm>
          <a:off x="3685547" y="2134940"/>
          <a:ext cx="81457" cy="814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2C093E-8B40-4FE6-A4FD-7109D6F8031B}">
      <dsp:nvSpPr>
        <dsp:cNvPr id="0" name=""/>
        <dsp:cNvSpPr/>
      </dsp:nvSpPr>
      <dsp:spPr>
        <a:xfrm rot="18900000">
          <a:off x="5317268" y="3529937"/>
          <a:ext cx="319993" cy="319993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19A106-A73D-4102-944E-BFE11FDB8562}">
      <dsp:nvSpPr>
        <dsp:cNvPr id="0" name=""/>
        <dsp:cNvSpPr/>
      </dsp:nvSpPr>
      <dsp:spPr>
        <a:xfrm>
          <a:off x="5352816" y="3565486"/>
          <a:ext cx="248896" cy="2488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3B2134-692F-4E10-8CC2-14686CE26374}">
      <dsp:nvSpPr>
        <dsp:cNvPr id="0" name=""/>
        <dsp:cNvSpPr/>
      </dsp:nvSpPr>
      <dsp:spPr>
        <a:xfrm>
          <a:off x="5703534" y="2175669"/>
          <a:ext cx="2916487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 Light" panose="020F0302020204030204"/>
            </a:rPr>
            <a:t>To speak out against NSO, the Pegasus Project was created</a:t>
          </a:r>
          <a:endParaRPr lang="en-US" sz="1500" kern="1200"/>
        </a:p>
      </dsp:txBody>
      <dsp:txXfrm>
        <a:off x="5703534" y="2175669"/>
        <a:ext cx="2916487" cy="1287996"/>
      </dsp:txXfrm>
    </dsp:sp>
    <dsp:sp modelId="{D024FE42-D5FF-46BE-961A-8F02AC07E3A2}">
      <dsp:nvSpPr>
        <dsp:cNvPr id="0" name=""/>
        <dsp:cNvSpPr/>
      </dsp:nvSpPr>
      <dsp:spPr>
        <a:xfrm>
          <a:off x="5703534" y="3463665"/>
          <a:ext cx="2916487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>
              <a:latin typeface="Calibri Light" panose="020F0302020204030204"/>
            </a:rPr>
            <a:t>2020</a:t>
          </a:r>
          <a:endParaRPr lang="en-US" sz="2000" kern="1200"/>
        </a:p>
      </dsp:txBody>
      <dsp:txXfrm>
        <a:off x="5703534" y="3463665"/>
        <a:ext cx="2916487" cy="452539"/>
      </dsp:txXfrm>
    </dsp:sp>
    <dsp:sp modelId="{C0DF6A7D-EB41-4B64-A868-0C1E023B6441}">
      <dsp:nvSpPr>
        <dsp:cNvPr id="0" name=""/>
        <dsp:cNvSpPr/>
      </dsp:nvSpPr>
      <dsp:spPr>
        <a:xfrm>
          <a:off x="5477264" y="2175669"/>
          <a:ext cx="0" cy="1287996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B4DD67-0F50-4B43-992F-3DA092E77985}">
      <dsp:nvSpPr>
        <dsp:cNvPr id="0" name=""/>
        <dsp:cNvSpPr/>
      </dsp:nvSpPr>
      <dsp:spPr>
        <a:xfrm>
          <a:off x="5435663" y="2134940"/>
          <a:ext cx="81457" cy="814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B1E0F1-42B8-446C-9C73-3C5C279D0265}">
      <dsp:nvSpPr>
        <dsp:cNvPr id="0" name=""/>
        <dsp:cNvSpPr/>
      </dsp:nvSpPr>
      <dsp:spPr>
        <a:xfrm rot="8100000">
          <a:off x="7067383" y="501406"/>
          <a:ext cx="319993" cy="319993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D8152E-545D-4C3A-8FF9-08FB699781A5}">
      <dsp:nvSpPr>
        <dsp:cNvPr id="0" name=""/>
        <dsp:cNvSpPr/>
      </dsp:nvSpPr>
      <dsp:spPr>
        <a:xfrm>
          <a:off x="7102931" y="536955"/>
          <a:ext cx="248896" cy="2488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86D9D0-F526-4913-8C97-21854991FF93}">
      <dsp:nvSpPr>
        <dsp:cNvPr id="0" name=""/>
        <dsp:cNvSpPr/>
      </dsp:nvSpPr>
      <dsp:spPr>
        <a:xfrm>
          <a:off x="7453649" y="887672"/>
          <a:ext cx="2916487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>
              <a:latin typeface="Calibri Light" panose="020F0302020204030204"/>
            </a:rPr>
            <a:t>Mexico makes their first Pegasus usage-related arrest</a:t>
          </a:r>
        </a:p>
      </dsp:txBody>
      <dsp:txXfrm>
        <a:off x="7453649" y="887672"/>
        <a:ext cx="2916487" cy="1287996"/>
      </dsp:txXfrm>
    </dsp:sp>
    <dsp:sp modelId="{E57F5BF9-AAD5-4AA0-9A30-47FD11026C23}">
      <dsp:nvSpPr>
        <dsp:cNvPr id="0" name=""/>
        <dsp:cNvSpPr/>
      </dsp:nvSpPr>
      <dsp:spPr>
        <a:xfrm>
          <a:off x="7453649" y="435133"/>
          <a:ext cx="2916487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kern="1200">
              <a:latin typeface="Calibri Light" panose="020F0302020204030204"/>
            </a:rPr>
            <a:t>2021</a:t>
          </a:r>
          <a:endParaRPr lang="en-US" sz="2000" kern="1200">
            <a:latin typeface="Calibri Light" panose="020F0302020204030204"/>
          </a:endParaRPr>
        </a:p>
      </dsp:txBody>
      <dsp:txXfrm>
        <a:off x="7453649" y="435133"/>
        <a:ext cx="2916487" cy="452539"/>
      </dsp:txXfrm>
    </dsp:sp>
    <dsp:sp modelId="{1100E8AC-EFC2-4884-95BD-0BC313283AF3}">
      <dsp:nvSpPr>
        <dsp:cNvPr id="0" name=""/>
        <dsp:cNvSpPr/>
      </dsp:nvSpPr>
      <dsp:spPr>
        <a:xfrm>
          <a:off x="7227380" y="887672"/>
          <a:ext cx="0" cy="1287996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D8B307-7E5C-4C14-B3D7-53E3A251A62F}">
      <dsp:nvSpPr>
        <dsp:cNvPr id="0" name=""/>
        <dsp:cNvSpPr/>
      </dsp:nvSpPr>
      <dsp:spPr>
        <a:xfrm>
          <a:off x="7185778" y="2134940"/>
          <a:ext cx="81457" cy="814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332A2-A9E3-4A9B-A81E-B0C84C6B8B7D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96CBA9-96FA-43E6-9C49-1145CDB07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775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DEA7B699-0495-5DA2-B23A-B798E2B400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rgbClr val="FFFFFF"/>
                </a:solidFill>
                <a:cs typeface="Calibri Light"/>
              </a:rPr>
              <a:t>NSO: The Company Against Civil Rights</a:t>
            </a:r>
            <a:br>
              <a:rPr lang="en-US" sz="6600">
                <a:cs typeface="Calibri Light"/>
              </a:rPr>
            </a:br>
            <a:endParaRPr lang="en-US" sz="66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Dionne Newman</a:t>
            </a:r>
          </a:p>
          <a:p>
            <a:r>
              <a:rPr lang="en-US">
                <a:solidFill>
                  <a:srgbClr val="FFFFFF"/>
                </a:solidFill>
                <a:cs typeface="Calibri"/>
              </a:rPr>
              <a:t>Jace Mau</a:t>
            </a:r>
          </a:p>
          <a:p>
            <a:r>
              <a:rPr lang="en-US">
                <a:solidFill>
                  <a:srgbClr val="FFFFFF"/>
                </a:solidFill>
                <a:cs typeface="Calibri"/>
              </a:rPr>
              <a:t>Annelys King</a:t>
            </a: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E5FA0E-F5D6-E5EE-3941-A1CB6F6A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4600">
                <a:cs typeface="Calibri Light"/>
              </a:rPr>
              <a:t>Description/Source</a:t>
            </a:r>
            <a:endParaRPr lang="en-US" sz="4600"/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Content Placeholder 2">
            <a:extLst>
              <a:ext uri="{FF2B5EF4-FFF2-40B4-BE49-F238E27FC236}">
                <a16:creationId xmlns:a16="http://schemas.microsoft.com/office/drawing/2014/main" id="{35FB6ACA-1689-0058-CAC7-853CE6B82B6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7821" y="2642616"/>
          <a:ext cx="6030521" cy="37690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5" descr="Logo&#10;&#10;Description automatically generated">
            <a:extLst>
              <a:ext uri="{FF2B5EF4-FFF2-40B4-BE49-F238E27FC236}">
                <a16:creationId xmlns:a16="http://schemas.microsoft.com/office/drawing/2014/main" id="{157873E5-2E79-D50E-F128-D057D8E0E9E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45" r="18151" b="2"/>
          <a:stretch/>
        </p:blipFill>
        <p:spPr>
          <a:xfrm>
            <a:off x="6145398" y="640080"/>
            <a:ext cx="536626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853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92AF34F-04CD-3A0B-2758-E269BEB858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054024-2667-4A77-5592-614FB3185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Motivation/Attack Author(s)</a:t>
            </a:r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86092DD9-A7A3-0EFE-A48D-A4BD2F4C7C6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76910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3EBD5-2D4C-AFCA-3943-B31DC666D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Timeline/Method</a:t>
            </a:r>
            <a:endParaRPr lang="en-US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C8C60909-0C23-1746-4CEA-000BA3067B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875621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0438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2F6EA7-ED28-2B66-4BC8-B35A99DDCE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" r="23576" b="7579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840244-239D-E0D5-18DB-ECE5FF2FA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cs typeface="Calibri Light"/>
              </a:rPr>
              <a:t>Consequences of Attack</a:t>
            </a:r>
            <a:endParaRPr lang="en-US" sz="280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FF111-528B-69BD-6E28-7B892549E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2" y="2718054"/>
            <a:ext cx="9197113" cy="413994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60000"/>
              </a:lnSpc>
            </a:pPr>
            <a:r>
              <a:rPr lang="en-US" sz="2400">
                <a:cs typeface="Calibri"/>
              </a:rPr>
              <a:t>There are various users whose devices are tapped.</a:t>
            </a:r>
          </a:p>
          <a:p>
            <a:pPr lvl="1">
              <a:lnSpc>
                <a:spcPct val="160000"/>
              </a:lnSpc>
            </a:pPr>
            <a:r>
              <a:rPr lang="en-US">
                <a:cs typeface="Calibri"/>
              </a:rPr>
              <a:t>Various attacks were wrongly launched.</a:t>
            </a:r>
          </a:p>
          <a:p>
            <a:pPr>
              <a:lnSpc>
                <a:spcPct val="160000"/>
              </a:lnSpc>
            </a:pPr>
            <a:r>
              <a:rPr lang="en-US" sz="2400">
                <a:cs typeface="Calibri"/>
              </a:rPr>
              <a:t>User privacy is in question.</a:t>
            </a:r>
          </a:p>
          <a:p>
            <a:pPr lvl="1">
              <a:lnSpc>
                <a:spcPct val="160000"/>
              </a:lnSpc>
            </a:pPr>
            <a:r>
              <a:rPr lang="en-US">
                <a:cs typeface="Calibri"/>
              </a:rPr>
              <a:t>Is there cause for a breach of their privacy?</a:t>
            </a:r>
          </a:p>
          <a:p>
            <a:pPr>
              <a:lnSpc>
                <a:spcPct val="160000"/>
              </a:lnSpc>
            </a:pPr>
            <a:r>
              <a:rPr lang="en-US" sz="2400">
                <a:cs typeface="Calibri"/>
              </a:rPr>
              <a:t>Corrupt governments utilize Pegasus to spy on citizens.</a:t>
            </a:r>
          </a:p>
          <a:p>
            <a:pPr lvl="1">
              <a:lnSpc>
                <a:spcPct val="160000"/>
              </a:lnSpc>
            </a:pPr>
            <a:r>
              <a:rPr lang="en-US">
                <a:cs typeface="Calibri"/>
              </a:rPr>
              <a:t>People were killed with the aid of Pegasus.</a:t>
            </a:r>
          </a:p>
          <a:p>
            <a:pPr lvl="1"/>
            <a:endParaRPr lang="en-US" sz="17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91944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988C0A8-2F32-D1C2-54DB-FD8C8D01A3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43" r="26913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2E6811-65F3-0CC7-21CA-532FB2ECD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cs typeface="Calibri Light"/>
              </a:rPr>
              <a:t>Defense</a:t>
            </a:r>
            <a:endParaRPr lang="en-US" sz="2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C1059-FD54-C15E-020C-E7CA2381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6849838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cs typeface="Calibri"/>
              </a:rPr>
              <a:t>Pegasus takes advantage of links; do not click suspicious links.</a:t>
            </a:r>
          </a:p>
          <a:p>
            <a:pPr>
              <a:lnSpc>
                <a:spcPct val="200000"/>
              </a:lnSpc>
            </a:pPr>
            <a:r>
              <a:rPr lang="en-US" sz="2000">
                <a:cs typeface="Calibri"/>
              </a:rPr>
              <a:t>Was a zero-click exploit; targets could not protect themselves.</a:t>
            </a:r>
          </a:p>
          <a:p>
            <a:pPr>
              <a:lnSpc>
                <a:spcPct val="200000"/>
              </a:lnSpc>
            </a:pPr>
            <a:r>
              <a:rPr lang="en-US" sz="2000">
                <a:cs typeface="Calibri"/>
              </a:rPr>
              <a:t>Tech companies patched the vulnerabilities used.</a:t>
            </a:r>
          </a:p>
        </p:txBody>
      </p:sp>
    </p:spTree>
    <p:extLst>
      <p:ext uri="{BB962C8B-B14F-4D97-AF65-F5344CB8AC3E}">
        <p14:creationId xmlns:p14="http://schemas.microsoft.com/office/powerpoint/2010/main" val="10006407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NSO: The Company Against Civil Rights </vt:lpstr>
      <vt:lpstr>Description/Source</vt:lpstr>
      <vt:lpstr>Motivation/Attack Author(s)</vt:lpstr>
      <vt:lpstr>Timeline/Method</vt:lpstr>
      <vt:lpstr>Consequences of Attack</vt:lpstr>
      <vt:lpstr>Defense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2023-03-29T13:42:11Z</dcterms:created>
  <dcterms:modified xsi:type="dcterms:W3CDTF">2023-03-31T13:50:31Z</dcterms:modified>
</cp:coreProperties>
</file>

<file path=docProps/thumbnail.jpeg>
</file>